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403" r:id="rId11"/>
    <p:sldId id="404" r:id="rId12"/>
    <p:sldId id="409" r:id="rId13"/>
    <p:sldId id="406" r:id="rId14"/>
    <p:sldId id="407" r:id="rId15"/>
    <p:sldId id="408" r:id="rId16"/>
    <p:sldId id="410" r:id="rId17"/>
    <p:sldId id="412" r:id="rId18"/>
    <p:sldId id="413" r:id="rId19"/>
    <p:sldId id="414" r:id="rId20"/>
    <p:sldId id="415" r:id="rId21"/>
    <p:sldId id="416" r:id="rId22"/>
    <p:sldId id="419" r:id="rId23"/>
    <p:sldId id="420" r:id="rId24"/>
    <p:sldId id="551" r:id="rId25"/>
    <p:sldId id="421" r:id="rId26"/>
    <p:sldId id="422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434" r:id="rId36"/>
    <p:sldId id="436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454" r:id="rId52"/>
    <p:sldId id="453" r:id="rId53"/>
    <p:sldId id="455" r:id="rId54"/>
    <p:sldId id="456" r:id="rId55"/>
    <p:sldId id="457" r:id="rId56"/>
    <p:sldId id="458" r:id="rId57"/>
    <p:sldId id="459" r:id="rId58"/>
    <p:sldId id="460" r:id="rId59"/>
    <p:sldId id="552" r:id="rId60"/>
    <p:sldId id="461" r:id="rId61"/>
    <p:sldId id="462" r:id="rId62"/>
    <p:sldId id="470" r:id="rId63"/>
    <p:sldId id="471" r:id="rId64"/>
    <p:sldId id="463" r:id="rId65"/>
    <p:sldId id="464" r:id="rId66"/>
    <p:sldId id="554" r:id="rId67"/>
    <p:sldId id="465" r:id="rId68"/>
    <p:sldId id="466" r:id="rId69"/>
    <p:sldId id="467" r:id="rId70"/>
    <p:sldId id="469" r:id="rId71"/>
    <p:sldId id="472" r:id="rId72"/>
    <p:sldId id="423" r:id="rId73"/>
    <p:sldId id="473" r:id="rId74"/>
    <p:sldId id="401" r:id="rId75"/>
    <p:sldId id="402" r:id="rId76"/>
    <p:sldId id="474" r:id="rId77"/>
    <p:sldId id="475" r:id="rId78"/>
    <p:sldId id="477" r:id="rId79"/>
    <p:sldId id="476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555" r:id="rId88"/>
    <p:sldId id="485" r:id="rId89"/>
    <p:sldId id="486" r:id="rId90"/>
    <p:sldId id="487" r:id="rId91"/>
    <p:sldId id="489" r:id="rId92"/>
    <p:sldId id="490" r:id="rId93"/>
    <p:sldId id="491" r:id="rId94"/>
    <p:sldId id="492" r:id="rId95"/>
    <p:sldId id="493" r:id="rId96"/>
    <p:sldId id="495" r:id="rId97"/>
    <p:sldId id="496" r:id="rId98"/>
    <p:sldId id="494" r:id="rId99"/>
    <p:sldId id="424" r:id="rId100"/>
    <p:sldId id="497" r:id="rId101"/>
    <p:sldId id="498" r:id="rId102"/>
    <p:sldId id="499" r:id="rId103"/>
    <p:sldId id="500" r:id="rId104"/>
    <p:sldId id="501" r:id="rId105"/>
    <p:sldId id="503" r:id="rId106"/>
    <p:sldId id="504" r:id="rId107"/>
    <p:sldId id="502" r:id="rId108"/>
    <p:sldId id="506" r:id="rId109"/>
    <p:sldId id="505" r:id="rId110"/>
    <p:sldId id="507" r:id="rId111"/>
    <p:sldId id="553" r:id="rId112"/>
    <p:sldId id="509" r:id="rId113"/>
    <p:sldId id="510" r:id="rId114"/>
    <p:sldId id="511" r:id="rId115"/>
    <p:sldId id="512" r:id="rId116"/>
    <p:sldId id="513" r:id="rId117"/>
    <p:sldId id="515" r:id="rId118"/>
    <p:sldId id="516" r:id="rId119"/>
    <p:sldId id="517" r:id="rId120"/>
    <p:sldId id="525" r:id="rId121"/>
    <p:sldId id="540" r:id="rId122"/>
    <p:sldId id="519" r:id="rId123"/>
    <p:sldId id="524" r:id="rId124"/>
    <p:sldId id="522" r:id="rId125"/>
    <p:sldId id="527" r:id="rId126"/>
    <p:sldId id="526" r:id="rId127"/>
    <p:sldId id="523" r:id="rId128"/>
    <p:sldId id="528" r:id="rId129"/>
    <p:sldId id="529" r:id="rId130"/>
    <p:sldId id="530" r:id="rId131"/>
    <p:sldId id="531" r:id="rId132"/>
    <p:sldId id="532" r:id="rId133"/>
    <p:sldId id="533" r:id="rId134"/>
    <p:sldId id="534" r:id="rId135"/>
    <p:sldId id="535" r:id="rId136"/>
    <p:sldId id="536" r:id="rId137"/>
    <p:sldId id="537" r:id="rId138"/>
    <p:sldId id="539" r:id="rId139"/>
    <p:sldId id="541" r:id="rId140"/>
    <p:sldId id="542" r:id="rId141"/>
    <p:sldId id="543" r:id="rId142"/>
    <p:sldId id="544" r:id="rId143"/>
    <p:sldId id="545" r:id="rId144"/>
    <p:sldId id="547" r:id="rId145"/>
    <p:sldId id="548" r:id="rId146"/>
    <p:sldId id="549" r:id="rId147"/>
    <p:sldId id="550" r:id="rId148"/>
    <p:sldId id="546" r:id="rId149"/>
    <p:sldId id="425" r:id="rId15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682336B-7F19-4443-9B8F-5AB340B47F92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Modularity" id="{277F7357-C0F4-468C-8C29-12257C8695DF}">
          <p14:sldIdLst>
            <p14:sldId id="264"/>
            <p14:sldId id="263"/>
            <p14:sldId id="403"/>
            <p14:sldId id="404"/>
            <p14:sldId id="409"/>
            <p14:sldId id="406"/>
            <p14:sldId id="407"/>
            <p14:sldId id="408"/>
            <p14:sldId id="410"/>
            <p14:sldId id="412"/>
            <p14:sldId id="413"/>
            <p14:sldId id="414"/>
            <p14:sldId id="415"/>
            <p14:sldId id="416"/>
            <p14:sldId id="419"/>
            <p14:sldId id="420"/>
            <p14:sldId id="551"/>
            <p14:sldId id="421"/>
          </p14:sldIdLst>
        </p14:section>
        <p14:section name="Modularity in practice" id="{DCBEFAC5-8873-4D00-B1DA-BBA242EDF329}">
          <p14:sldIdLst>
            <p14:sldId id="422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6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3"/>
            <p14:sldId id="455"/>
            <p14:sldId id="456"/>
            <p14:sldId id="457"/>
            <p14:sldId id="458"/>
            <p14:sldId id="459"/>
            <p14:sldId id="460"/>
            <p14:sldId id="552"/>
            <p14:sldId id="461"/>
            <p14:sldId id="462"/>
            <p14:sldId id="470"/>
            <p14:sldId id="471"/>
            <p14:sldId id="463"/>
            <p14:sldId id="464"/>
            <p14:sldId id="554"/>
            <p14:sldId id="465"/>
            <p14:sldId id="466"/>
            <p14:sldId id="467"/>
            <p14:sldId id="469"/>
            <p14:sldId id="472"/>
          </p14:sldIdLst>
        </p14:section>
        <p14:section name="Failures" id="{4262E4AF-DCC9-423F-8183-A3878D7F8584}">
          <p14:sldIdLst>
            <p14:sldId id="423"/>
            <p14:sldId id="473"/>
            <p14:sldId id="401"/>
            <p14:sldId id="402"/>
            <p14:sldId id="474"/>
            <p14:sldId id="475"/>
            <p14:sldId id="477"/>
            <p14:sldId id="476"/>
            <p14:sldId id="478"/>
            <p14:sldId id="479"/>
            <p14:sldId id="480"/>
            <p14:sldId id="481"/>
            <p14:sldId id="482"/>
            <p14:sldId id="483"/>
            <p14:sldId id="484"/>
            <p14:sldId id="555"/>
            <p14:sldId id="485"/>
            <p14:sldId id="486"/>
            <p14:sldId id="487"/>
            <p14:sldId id="489"/>
            <p14:sldId id="490"/>
            <p14:sldId id="491"/>
            <p14:sldId id="492"/>
            <p14:sldId id="493"/>
            <p14:sldId id="495"/>
            <p14:sldId id="496"/>
            <p14:sldId id="494"/>
          </p14:sldIdLst>
        </p14:section>
        <p14:section name="Patterns" id="{4AE02D3A-3AFD-45EE-862E-C1C7B3D638D1}">
          <p14:sldIdLst>
            <p14:sldId id="424"/>
            <p14:sldId id="497"/>
            <p14:sldId id="498"/>
            <p14:sldId id="499"/>
            <p14:sldId id="500"/>
            <p14:sldId id="501"/>
            <p14:sldId id="503"/>
            <p14:sldId id="504"/>
            <p14:sldId id="502"/>
            <p14:sldId id="506"/>
            <p14:sldId id="505"/>
            <p14:sldId id="507"/>
            <p14:sldId id="553"/>
            <p14:sldId id="509"/>
            <p14:sldId id="510"/>
            <p14:sldId id="511"/>
            <p14:sldId id="512"/>
            <p14:sldId id="513"/>
            <p14:sldId id="515"/>
            <p14:sldId id="516"/>
            <p14:sldId id="517"/>
            <p14:sldId id="525"/>
            <p14:sldId id="540"/>
            <p14:sldId id="519"/>
            <p14:sldId id="524"/>
            <p14:sldId id="522"/>
            <p14:sldId id="527"/>
            <p14:sldId id="526"/>
            <p14:sldId id="523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9"/>
            <p14:sldId id="541"/>
            <p14:sldId id="542"/>
            <p14:sldId id="543"/>
            <p14:sldId id="544"/>
            <p14:sldId id="545"/>
            <p14:sldId id="547"/>
            <p14:sldId id="548"/>
            <p14:sldId id="549"/>
            <p14:sldId id="550"/>
          </p14:sldIdLst>
        </p14:section>
        <p14:section name="Summary" id="{BE746008-34E7-4276-91A0-9168030C9F77}">
          <p14:sldIdLst>
            <p14:sldId id="546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0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6357" autoAdjust="0"/>
  </p:normalViewPr>
  <p:slideViewPr>
    <p:cSldViewPr snapToGrid="0">
      <p:cViewPr varScale="1">
        <p:scale>
          <a:sx n="115" d="100"/>
          <a:sy n="115" d="100"/>
        </p:scale>
        <p:origin x="96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l Pirelli" userId="584f3c02d4d36311" providerId="LiveId" clId="{54B9F2C9-12B7-46C2-AFF9-56CA35F3475F}"/>
    <pc:docChg chg="undo custSel addSld modSld modSection">
      <pc:chgData name="Solal Pirelli" userId="584f3c02d4d36311" providerId="LiveId" clId="{54B9F2C9-12B7-46C2-AFF9-56CA35F3475F}" dt="2022-11-04T07:52:41.983" v="634" actId="20577"/>
      <pc:docMkLst>
        <pc:docMk/>
      </pc:docMkLst>
      <pc:sldChg chg="modSp mod">
        <pc:chgData name="Solal Pirelli" userId="584f3c02d4d36311" providerId="LiveId" clId="{54B9F2C9-12B7-46C2-AFF9-56CA35F3475F}" dt="2022-10-28T10:16:44.035" v="89" actId="20577"/>
        <pc:sldMkLst>
          <pc:docMk/>
          <pc:sldMk cId="2329700203" sldId="444"/>
        </pc:sldMkLst>
        <pc:spChg chg="mod">
          <ac:chgData name="Solal Pirelli" userId="584f3c02d4d36311" providerId="LiveId" clId="{54B9F2C9-12B7-46C2-AFF9-56CA35F3475F}" dt="2022-10-28T10:16:44.035" v="89" actId="20577"/>
          <ac:spMkLst>
            <pc:docMk/>
            <pc:sldMk cId="2329700203" sldId="444"/>
            <ac:spMk id="3" creationId="{F055596E-E39B-42C5-8AEB-35019D13FA14}"/>
          </ac:spMkLst>
        </pc:spChg>
      </pc:sldChg>
      <pc:sldChg chg="modSp mod">
        <pc:chgData name="Solal Pirelli" userId="584f3c02d4d36311" providerId="LiveId" clId="{54B9F2C9-12B7-46C2-AFF9-56CA35F3475F}" dt="2022-10-28T10:27:28.815" v="341" actId="20577"/>
        <pc:sldMkLst>
          <pc:docMk/>
          <pc:sldMk cId="3732319506" sldId="463"/>
        </pc:sldMkLst>
        <pc:spChg chg="mod">
          <ac:chgData name="Solal Pirelli" userId="584f3c02d4d36311" providerId="LiveId" clId="{54B9F2C9-12B7-46C2-AFF9-56CA35F3475F}" dt="2022-10-28T10:27:28.815" v="341" actId="20577"/>
          <ac:spMkLst>
            <pc:docMk/>
            <pc:sldMk cId="3732319506" sldId="463"/>
            <ac:spMk id="3" creationId="{C7AB58F2-5C5D-4AD4-9D0B-D6FE17B55C48}"/>
          </ac:spMkLst>
        </pc:spChg>
      </pc:sldChg>
      <pc:sldChg chg="modSp mod">
        <pc:chgData name="Solal Pirelli" userId="584f3c02d4d36311" providerId="LiveId" clId="{54B9F2C9-12B7-46C2-AFF9-56CA35F3475F}" dt="2022-10-28T10:26:59.757" v="268" actId="20577"/>
        <pc:sldMkLst>
          <pc:docMk/>
          <pc:sldMk cId="2736272259" sldId="464"/>
        </pc:sldMkLst>
        <pc:spChg chg="mod">
          <ac:chgData name="Solal Pirelli" userId="584f3c02d4d36311" providerId="LiveId" clId="{54B9F2C9-12B7-46C2-AFF9-56CA35F3475F}" dt="2022-10-28T10:26:59.757" v="268" actId="20577"/>
          <ac:spMkLst>
            <pc:docMk/>
            <pc:sldMk cId="2736272259" sldId="464"/>
            <ac:spMk id="2" creationId="{61667DCB-1CCD-4516-9274-B93A3E202B9E}"/>
          </ac:spMkLst>
        </pc:spChg>
        <pc:spChg chg="mod">
          <ac:chgData name="Solal Pirelli" userId="584f3c02d4d36311" providerId="LiveId" clId="{54B9F2C9-12B7-46C2-AFF9-56CA35F3475F}" dt="2022-10-27T07:15:06.421" v="33" actId="20577"/>
          <ac:spMkLst>
            <pc:docMk/>
            <pc:sldMk cId="2736272259" sldId="464"/>
            <ac:spMk id="3" creationId="{0D405D84-D235-4E34-823F-F2173B5CD8C1}"/>
          </ac:spMkLst>
        </pc:spChg>
      </pc:sldChg>
      <pc:sldChg chg="modSp mod modNotesTx">
        <pc:chgData name="Solal Pirelli" userId="584f3c02d4d36311" providerId="LiveId" clId="{54B9F2C9-12B7-46C2-AFF9-56CA35F3475F}" dt="2022-10-28T10:29:12.946" v="528" actId="20577"/>
        <pc:sldMkLst>
          <pc:docMk/>
          <pc:sldMk cId="2048822980" sldId="519"/>
        </pc:sldMkLst>
        <pc:spChg chg="mod">
          <ac:chgData name="Solal Pirelli" userId="584f3c02d4d36311" providerId="LiveId" clId="{54B9F2C9-12B7-46C2-AFF9-56CA35F3475F}" dt="2022-10-28T10:26:23.655" v="253" actId="20577"/>
          <ac:spMkLst>
            <pc:docMk/>
            <pc:sldMk cId="2048822980" sldId="519"/>
            <ac:spMk id="3" creationId="{71CEC470-EA4D-44AF-B605-ACB34662C99A}"/>
          </ac:spMkLst>
        </pc:spChg>
      </pc:sldChg>
      <pc:sldChg chg="modNotesTx">
        <pc:chgData name="Solal Pirelli" userId="584f3c02d4d36311" providerId="LiveId" clId="{54B9F2C9-12B7-46C2-AFF9-56CA35F3475F}" dt="2022-10-28T10:28:36.256" v="470" actId="20577"/>
        <pc:sldMkLst>
          <pc:docMk/>
          <pc:sldMk cId="2187992352" sldId="522"/>
        </pc:sldMkLst>
      </pc:sldChg>
      <pc:sldChg chg="modNotesTx">
        <pc:chgData name="Solal Pirelli" userId="584f3c02d4d36311" providerId="LiveId" clId="{54B9F2C9-12B7-46C2-AFF9-56CA35F3475F}" dt="2022-10-28T10:29:06.914" v="527" actId="20577"/>
        <pc:sldMkLst>
          <pc:docMk/>
          <pc:sldMk cId="208337001" sldId="524"/>
        </pc:sldMkLst>
      </pc:sldChg>
      <pc:sldChg chg="modSp mod modNotesTx">
        <pc:chgData name="Solal Pirelli" userId="584f3c02d4d36311" providerId="LiveId" clId="{54B9F2C9-12B7-46C2-AFF9-56CA35F3475F}" dt="2022-11-04T07:52:37.359" v="633" actId="20577"/>
        <pc:sldMkLst>
          <pc:docMk/>
          <pc:sldMk cId="316657976" sldId="526"/>
        </pc:sldMkLst>
        <pc:spChg chg="mod">
          <ac:chgData name="Solal Pirelli" userId="584f3c02d4d36311" providerId="LiveId" clId="{54B9F2C9-12B7-46C2-AFF9-56CA35F3475F}" dt="2022-11-04T07:52:37.359" v="633" actId="20577"/>
          <ac:spMkLst>
            <pc:docMk/>
            <pc:sldMk cId="316657976" sldId="526"/>
            <ac:spMk id="3" creationId="{57CE96CE-E819-4B47-BB59-CC912397B568}"/>
          </ac:spMkLst>
        </pc:spChg>
      </pc:sldChg>
      <pc:sldChg chg="modNotesTx">
        <pc:chgData name="Solal Pirelli" userId="584f3c02d4d36311" providerId="LiveId" clId="{54B9F2C9-12B7-46C2-AFF9-56CA35F3475F}" dt="2022-10-28T10:28:41.313" v="482" actId="20577"/>
        <pc:sldMkLst>
          <pc:docMk/>
          <pc:sldMk cId="3760539394" sldId="527"/>
        </pc:sldMkLst>
      </pc:sldChg>
      <pc:sldChg chg="modSp mod">
        <pc:chgData name="Solal Pirelli" userId="584f3c02d4d36311" providerId="LiveId" clId="{54B9F2C9-12B7-46C2-AFF9-56CA35F3475F}" dt="2022-11-04T07:52:41.983" v="634" actId="20577"/>
        <pc:sldMkLst>
          <pc:docMk/>
          <pc:sldMk cId="1361663452" sldId="528"/>
        </pc:sldMkLst>
        <pc:spChg chg="mod">
          <ac:chgData name="Solal Pirelli" userId="584f3c02d4d36311" providerId="LiveId" clId="{54B9F2C9-12B7-46C2-AFF9-56CA35F3475F}" dt="2022-11-04T07:52:41.983" v="634" actId="20577"/>
          <ac:spMkLst>
            <pc:docMk/>
            <pc:sldMk cId="1361663452" sldId="528"/>
            <ac:spMk id="3" creationId="{57CE96CE-E819-4B47-BB59-CC912397B568}"/>
          </ac:spMkLst>
        </pc:spChg>
      </pc:sldChg>
      <pc:sldChg chg="modSp mod">
        <pc:chgData name="Solal Pirelli" userId="584f3c02d4d36311" providerId="LiveId" clId="{54B9F2C9-12B7-46C2-AFF9-56CA35F3475F}" dt="2022-10-28T10:27:57.697" v="378" actId="313"/>
        <pc:sldMkLst>
          <pc:docMk/>
          <pc:sldMk cId="4025738385" sldId="546"/>
        </pc:sldMkLst>
        <pc:spChg chg="mod">
          <ac:chgData name="Solal Pirelli" userId="584f3c02d4d36311" providerId="LiveId" clId="{54B9F2C9-12B7-46C2-AFF9-56CA35F3475F}" dt="2022-10-28T10:27:57.697" v="378" actId="313"/>
          <ac:spMkLst>
            <pc:docMk/>
            <pc:sldMk cId="4025738385" sldId="546"/>
            <ac:spMk id="2" creationId="{E0D95121-5B80-41B9-9EFC-21A9F65CAC06}"/>
          </ac:spMkLst>
        </pc:spChg>
      </pc:sldChg>
      <pc:sldChg chg="modSp mod modNotesTx">
        <pc:chgData name="Solal Pirelli" userId="584f3c02d4d36311" providerId="LiveId" clId="{54B9F2C9-12B7-46C2-AFF9-56CA35F3475F}" dt="2022-10-28T10:29:53.737" v="605" actId="20577"/>
        <pc:sldMkLst>
          <pc:docMk/>
          <pc:sldMk cId="522119345" sldId="547"/>
        </pc:sldMkLst>
        <pc:spChg chg="mod">
          <ac:chgData name="Solal Pirelli" userId="584f3c02d4d36311" providerId="LiveId" clId="{54B9F2C9-12B7-46C2-AFF9-56CA35F3475F}" dt="2022-10-28T10:29:45.096" v="590" actId="20577"/>
          <ac:spMkLst>
            <pc:docMk/>
            <pc:sldMk cId="522119345" sldId="547"/>
            <ac:spMk id="3" creationId="{71302704-A688-49E3-BD1A-CA6988B2C1D3}"/>
          </ac:spMkLst>
        </pc:spChg>
      </pc:sldChg>
      <pc:sldChg chg="modNotesTx">
        <pc:chgData name="Solal Pirelli" userId="584f3c02d4d36311" providerId="LiveId" clId="{54B9F2C9-12B7-46C2-AFF9-56CA35F3475F}" dt="2022-10-28T10:29:56.285" v="609" actId="20577"/>
        <pc:sldMkLst>
          <pc:docMk/>
          <pc:sldMk cId="2302326635" sldId="548"/>
        </pc:sldMkLst>
      </pc:sldChg>
      <pc:sldChg chg="modNotesTx">
        <pc:chgData name="Solal Pirelli" userId="584f3c02d4d36311" providerId="LiveId" clId="{54B9F2C9-12B7-46C2-AFF9-56CA35F3475F}" dt="2022-10-28T10:30:06.681" v="632" actId="20577"/>
        <pc:sldMkLst>
          <pc:docMk/>
          <pc:sldMk cId="3169766001" sldId="549"/>
        </pc:sldMkLst>
      </pc:sldChg>
      <pc:sldChg chg="addSp delSp modSp new mod chgLayout">
        <pc:chgData name="Solal Pirelli" userId="584f3c02d4d36311" providerId="LiveId" clId="{54B9F2C9-12B7-46C2-AFF9-56CA35F3475F}" dt="2022-10-27T07:17:05.862" v="88" actId="207"/>
        <pc:sldMkLst>
          <pc:docMk/>
          <pc:sldMk cId="2589861355" sldId="554"/>
        </pc:sldMkLst>
        <pc:spChg chg="del">
          <ac:chgData name="Solal Pirelli" userId="584f3c02d4d36311" providerId="LiveId" clId="{54B9F2C9-12B7-46C2-AFF9-56CA35F3475F}" dt="2022-10-27T07:15:24.023" v="35" actId="478"/>
          <ac:spMkLst>
            <pc:docMk/>
            <pc:sldMk cId="2589861355" sldId="554"/>
            <ac:spMk id="2" creationId="{6143ACE3-EDDA-52C5-B857-2CC0EC50F9F0}"/>
          </ac:spMkLst>
        </pc:spChg>
        <pc:spChg chg="mod ord">
          <ac:chgData name="Solal Pirelli" userId="584f3c02d4d36311" providerId="LiveId" clId="{54B9F2C9-12B7-46C2-AFF9-56CA35F3475F}" dt="2022-10-27T07:17:05.862" v="88" actId="207"/>
          <ac:spMkLst>
            <pc:docMk/>
            <pc:sldMk cId="2589861355" sldId="554"/>
            <ac:spMk id="3" creationId="{24144A5E-10FA-94F4-7984-73016D31E261}"/>
          </ac:spMkLst>
        </pc:spChg>
        <pc:spChg chg="mod ord">
          <ac:chgData name="Solal Pirelli" userId="584f3c02d4d36311" providerId="LiveId" clId="{54B9F2C9-12B7-46C2-AFF9-56CA35F3475F}" dt="2022-10-27T07:16:04.178" v="54" actId="700"/>
          <ac:spMkLst>
            <pc:docMk/>
            <pc:sldMk cId="2589861355" sldId="554"/>
            <ac:spMk id="4" creationId="{9F73932E-FBA8-42A4-1C4B-B79DD21A68C0}"/>
          </ac:spMkLst>
        </pc:spChg>
        <pc:spChg chg="del">
          <ac:chgData name="Solal Pirelli" userId="584f3c02d4d36311" providerId="LiveId" clId="{54B9F2C9-12B7-46C2-AFF9-56CA35F3475F}" dt="2022-10-27T07:15:26.644" v="36" actId="478"/>
          <ac:spMkLst>
            <pc:docMk/>
            <pc:sldMk cId="2589861355" sldId="554"/>
            <ac:spMk id="5" creationId="{E9378989-F0F3-D2FD-F1FC-29786CCBB48F}"/>
          </ac:spMkLst>
        </pc:spChg>
        <pc:spChg chg="add del mod ord">
          <ac:chgData name="Solal Pirelli" userId="584f3c02d4d36311" providerId="LiveId" clId="{54B9F2C9-12B7-46C2-AFF9-56CA35F3475F}" dt="2022-10-27T07:16:32.281" v="73" actId="478"/>
          <ac:spMkLst>
            <pc:docMk/>
            <pc:sldMk cId="2589861355" sldId="554"/>
            <ac:spMk id="6" creationId="{C3B76867-339B-3D76-CCD5-C4B019503F8E}"/>
          </ac:spMkLst>
        </pc:spChg>
        <pc:spChg chg="add del mod ord">
          <ac:chgData name="Solal Pirelli" userId="584f3c02d4d36311" providerId="LiveId" clId="{54B9F2C9-12B7-46C2-AFF9-56CA35F3475F}" dt="2022-10-27T07:16:14.098" v="57" actId="478"/>
          <ac:spMkLst>
            <pc:docMk/>
            <pc:sldMk cId="2589861355" sldId="554"/>
            <ac:spMk id="7" creationId="{DDC7AFF2-57BD-AAE6-5FF6-54B63CA874EC}"/>
          </ac:spMkLst>
        </pc:spChg>
      </pc:sldChg>
      <pc:sldChg chg="delSp modSp new mod">
        <pc:chgData name="Solal Pirelli" userId="584f3c02d4d36311" providerId="LiveId" clId="{54B9F2C9-12B7-46C2-AFF9-56CA35F3475F}" dt="2022-10-28T10:18:25.148" v="155" actId="478"/>
        <pc:sldMkLst>
          <pc:docMk/>
          <pc:sldMk cId="2436261361" sldId="555"/>
        </pc:sldMkLst>
        <pc:spChg chg="mod">
          <ac:chgData name="Solal Pirelli" userId="584f3c02d4d36311" providerId="LiveId" clId="{54B9F2C9-12B7-46C2-AFF9-56CA35F3475F}" dt="2022-10-28T10:18:20.634" v="154" actId="20577"/>
          <ac:spMkLst>
            <pc:docMk/>
            <pc:sldMk cId="2436261361" sldId="555"/>
            <ac:spMk id="2" creationId="{CE7A67B2-865B-B9D2-5962-AA5199E75FC9}"/>
          </ac:spMkLst>
        </pc:spChg>
        <pc:spChg chg="mod">
          <ac:chgData name="Solal Pirelli" userId="584f3c02d4d36311" providerId="LiveId" clId="{54B9F2C9-12B7-46C2-AFF9-56CA35F3475F}" dt="2022-10-28T10:18:16.912" v="141" actId="313"/>
          <ac:spMkLst>
            <pc:docMk/>
            <pc:sldMk cId="2436261361" sldId="555"/>
            <ac:spMk id="3" creationId="{8FEC1E31-992A-8AEC-E912-B7C53C737B1D}"/>
          </ac:spMkLst>
        </pc:spChg>
        <pc:spChg chg="del">
          <ac:chgData name="Solal Pirelli" userId="584f3c02d4d36311" providerId="LiveId" clId="{54B9F2C9-12B7-46C2-AFF9-56CA35F3475F}" dt="2022-10-28T10:18:25.148" v="155" actId="478"/>
          <ac:spMkLst>
            <pc:docMk/>
            <pc:sldMk cId="2436261361" sldId="555"/>
            <ac:spMk id="5" creationId="{DF31EA8A-753B-F8D7-39B4-A7A3D8BDCC5E}"/>
          </ac:spMkLst>
        </pc:spChg>
      </pc:sldChg>
    </pc:docChg>
  </pc:docChgLst>
  <pc:docChgLst>
    <pc:chgData name="Solal Pirelli" userId="584f3c02d4d36311" providerId="LiveId" clId="{DD4C336B-5352-44A0-AC30-88EB332AB357}"/>
    <pc:docChg chg="modSld">
      <pc:chgData name="Solal Pirelli" userId="584f3c02d4d36311" providerId="LiveId" clId="{DD4C336B-5352-44A0-AC30-88EB332AB357}" dt="2022-12-07T15:00:46.983" v="1" actId="14826"/>
      <pc:docMkLst>
        <pc:docMk/>
      </pc:docMkLst>
      <pc:sldChg chg="modSp">
        <pc:chgData name="Solal Pirelli" userId="584f3c02d4d36311" providerId="LiveId" clId="{DD4C336B-5352-44A0-AC30-88EB332AB357}" dt="2022-12-07T15:00:46.983" v="1" actId="14826"/>
        <pc:sldMkLst>
          <pc:docMk/>
          <pc:sldMk cId="1279701590" sldId="475"/>
        </pc:sldMkLst>
        <pc:picChg chg="mod">
          <ac:chgData name="Solal Pirelli" userId="584f3c02d4d36311" providerId="LiveId" clId="{DD4C336B-5352-44A0-AC30-88EB332AB357}" dt="2022-12-07T15:00:46.983" v="1" actId="14826"/>
          <ac:picMkLst>
            <pc:docMk/>
            <pc:sldMk cId="1279701590" sldId="475"/>
            <ac:picMk id="13" creationId="{F9CC25E3-632B-4202-9971-9D31F3B8CDE5}"/>
          </ac:picMkLst>
        </pc:picChg>
        <pc:picChg chg="mod">
          <ac:chgData name="Solal Pirelli" userId="584f3c02d4d36311" providerId="LiveId" clId="{DD4C336B-5352-44A0-AC30-88EB332AB357}" dt="2022-12-07T15:00:17.085" v="0" actId="14826"/>
          <ac:picMkLst>
            <pc:docMk/>
            <pc:sldMk cId="1279701590" sldId="475"/>
            <ac:picMk id="17" creationId="{42639CAF-5EFD-4A21-8F3E-84BB382CF0D5}"/>
          </ac:picMkLst>
        </pc:picChg>
      </pc:sldChg>
    </pc:docChg>
  </pc:docChgLst>
  <pc:docChgLst>
    <pc:chgData name="Solal Pirelli" userId="584f3c02d4d36311" providerId="LiveId" clId="{575ED62D-A346-403E-A826-F87CC718556A}"/>
    <pc:docChg chg="undo redo custSel addSld delSld modSld sldOrd addSection modSection">
      <pc:chgData name="Solal Pirelli" userId="584f3c02d4d36311" providerId="LiveId" clId="{575ED62D-A346-403E-A826-F87CC718556A}" dt="2022-10-28T15:55:14.865" v="14861" actId="20577"/>
      <pc:docMkLst>
        <pc:docMk/>
      </pc:docMkLst>
      <pc:sldChg chg="addSp delSp modSp mod">
        <pc:chgData name="Solal Pirelli" userId="584f3c02d4d36311" providerId="LiveId" clId="{575ED62D-A346-403E-A826-F87CC718556A}" dt="2022-10-24T17:52:33.842" v="13477" actId="12788"/>
        <pc:sldMkLst>
          <pc:docMk/>
          <pc:sldMk cId="3737211962" sldId="260"/>
        </pc:sldMkLst>
        <pc:spChg chg="mod">
          <ac:chgData name="Solal Pirelli" userId="584f3c02d4d36311" providerId="LiveId" clId="{575ED62D-A346-403E-A826-F87CC718556A}" dt="2022-10-24T17:52:33.842" v="13477" actId="12788"/>
          <ac:spMkLst>
            <pc:docMk/>
            <pc:sldMk cId="3737211962" sldId="260"/>
            <ac:spMk id="4" creationId="{EDF9E914-1256-40B1-9B30-6B58407D1254}"/>
          </ac:spMkLst>
        </pc:spChg>
        <pc:spChg chg="mod ord">
          <ac:chgData name="Solal Pirelli" userId="584f3c02d4d36311" providerId="LiveId" clId="{575ED62D-A346-403E-A826-F87CC718556A}" dt="2022-10-24T17:52:22.815" v="13474" actId="1076"/>
          <ac:spMkLst>
            <pc:docMk/>
            <pc:sldMk cId="3737211962" sldId="260"/>
            <ac:spMk id="6" creationId="{6C588A79-8457-4528-9FA7-C33104482B17}"/>
          </ac:spMkLst>
        </pc:spChg>
        <pc:spChg chg="mod ord">
          <ac:chgData name="Solal Pirelli" userId="584f3c02d4d36311" providerId="LiveId" clId="{575ED62D-A346-403E-A826-F87CC718556A}" dt="2022-10-24T17:52:08.711" v="13470" actId="1076"/>
          <ac:spMkLst>
            <pc:docMk/>
            <pc:sldMk cId="3737211962" sldId="260"/>
            <ac:spMk id="7" creationId="{3EB53383-67F0-4D9D-A81C-AE0CF1062F04}"/>
          </ac:spMkLst>
        </pc:spChg>
        <pc:spChg chg="mod ord">
          <ac:chgData name="Solal Pirelli" userId="584f3c02d4d36311" providerId="LiveId" clId="{575ED62D-A346-403E-A826-F87CC718556A}" dt="2022-10-24T17:52:00.655" v="13467" actId="1076"/>
          <ac:spMkLst>
            <pc:docMk/>
            <pc:sldMk cId="3737211962" sldId="260"/>
            <ac:spMk id="8" creationId="{5616760C-021F-47DD-AFA5-90DCE208370C}"/>
          </ac:spMkLst>
        </pc:spChg>
        <pc:spChg chg="del ord">
          <ac:chgData name="Solal Pirelli" userId="584f3c02d4d36311" providerId="LiveId" clId="{575ED62D-A346-403E-A826-F87CC718556A}" dt="2022-10-24T17:51:48.911" v="13463" actId="478"/>
          <ac:spMkLst>
            <pc:docMk/>
            <pc:sldMk cId="3737211962" sldId="260"/>
            <ac:spMk id="9" creationId="{7C0FF924-2A37-416C-A62D-C36B2B850904}"/>
          </ac:spMkLst>
        </pc:spChg>
        <pc:cxnChg chg="add mod">
          <ac:chgData name="Solal Pirelli" userId="584f3c02d4d36311" providerId="LiveId" clId="{575ED62D-A346-403E-A826-F87CC718556A}" dt="2022-10-24T17:52:08.711" v="13470" actId="1076"/>
          <ac:cxnSpMkLst>
            <pc:docMk/>
            <pc:sldMk cId="3737211962" sldId="260"/>
            <ac:cxnSpMk id="11" creationId="{8C473F8C-1FCD-4713-A8F9-09FCFBD8F968}"/>
          </ac:cxnSpMkLst>
        </pc:cxnChg>
        <pc:cxnChg chg="add del mod">
          <ac:chgData name="Solal Pirelli" userId="584f3c02d4d36311" providerId="LiveId" clId="{575ED62D-A346-403E-A826-F87CC718556A}" dt="2022-10-24T17:51:49.673" v="13464" actId="478"/>
          <ac:cxnSpMkLst>
            <pc:docMk/>
            <pc:sldMk cId="3737211962" sldId="260"/>
            <ac:cxnSpMk id="12" creationId="{17201C88-2A9F-4361-B06A-AC9F6413B9EF}"/>
          </ac:cxnSpMkLst>
        </pc:cxnChg>
        <pc:cxnChg chg="mod">
          <ac:chgData name="Solal Pirelli" userId="584f3c02d4d36311" providerId="LiveId" clId="{575ED62D-A346-403E-A826-F87CC718556A}" dt="2022-10-24T17:52:22.815" v="13474" actId="1076"/>
          <ac:cxnSpMkLst>
            <pc:docMk/>
            <pc:sldMk cId="3737211962" sldId="260"/>
            <ac:cxnSpMk id="19" creationId="{9526C2FC-E25C-41D5-8D56-09F670E89CFD}"/>
          </ac:cxnSpMkLst>
        </pc:cxnChg>
        <pc:cxnChg chg="del">
          <ac:chgData name="Solal Pirelli" userId="584f3c02d4d36311" providerId="LiveId" clId="{575ED62D-A346-403E-A826-F87CC718556A}" dt="2022-10-11T18:24:07.393" v="0" actId="478"/>
          <ac:cxnSpMkLst>
            <pc:docMk/>
            <pc:sldMk cId="3737211962" sldId="260"/>
            <ac:cxnSpMk id="21" creationId="{6FF274AA-A0EB-4886-937C-F19881D06177}"/>
          </ac:cxnSpMkLst>
        </pc:cxnChg>
        <pc:cxnChg chg="del">
          <ac:chgData name="Solal Pirelli" userId="584f3c02d4d36311" providerId="LiveId" clId="{575ED62D-A346-403E-A826-F87CC718556A}" dt="2022-10-11T18:24:08.055" v="1" actId="478"/>
          <ac:cxnSpMkLst>
            <pc:docMk/>
            <pc:sldMk cId="3737211962" sldId="260"/>
            <ac:cxnSpMk id="22" creationId="{BEAFFA20-F81C-43D6-869F-09B0B4AB2AA7}"/>
          </ac:cxnSpMkLst>
        </pc:cxnChg>
        <pc:cxnChg chg="add del mod">
          <ac:chgData name="Solal Pirelli" userId="584f3c02d4d36311" providerId="LiveId" clId="{575ED62D-A346-403E-A826-F87CC718556A}" dt="2022-10-11T18:24:21.625" v="4" actId="478"/>
          <ac:cxnSpMkLst>
            <pc:docMk/>
            <pc:sldMk cId="3737211962" sldId="260"/>
            <ac:cxnSpMk id="23" creationId="{280B7E64-41F1-4EC6-AA84-5DE0F5B13157}"/>
          </ac:cxnSpMkLst>
        </pc:cxnChg>
      </pc:sldChg>
      <pc:sldChg chg="addSp modSp new mod">
        <pc:chgData name="Solal Pirelli" userId="584f3c02d4d36311" providerId="LiveId" clId="{575ED62D-A346-403E-A826-F87CC718556A}" dt="2022-10-11T18:27:00.342" v="15"/>
        <pc:sldMkLst>
          <pc:docMk/>
          <pc:sldMk cId="3790263529" sldId="261"/>
        </pc:sldMkLst>
        <pc:spChg chg="mod">
          <ac:chgData name="Solal Pirelli" userId="584f3c02d4d36311" providerId="LiveId" clId="{575ED62D-A346-403E-A826-F87CC718556A}" dt="2022-10-11T18:27:00.342" v="15"/>
          <ac:spMkLst>
            <pc:docMk/>
            <pc:sldMk cId="3790263529" sldId="261"/>
            <ac:spMk id="3" creationId="{5A3B443F-09C7-4F70-9A8C-5FAB4AE486DE}"/>
          </ac:spMkLst>
        </pc:spChg>
        <pc:picChg chg="add mod">
          <ac:chgData name="Solal Pirelli" userId="584f3c02d4d36311" providerId="LiveId" clId="{575ED62D-A346-403E-A826-F87CC718556A}" dt="2022-10-11T18:26:14.895" v="14" actId="1076"/>
          <ac:picMkLst>
            <pc:docMk/>
            <pc:sldMk cId="3790263529" sldId="261"/>
            <ac:picMk id="4" creationId="{A4AFF5B4-974E-42B5-A019-B44ED11EF55C}"/>
          </ac:picMkLst>
        </pc:picChg>
      </pc:sldChg>
      <pc:sldChg chg="delSp modSp new mod">
        <pc:chgData name="Solal Pirelli" userId="584f3c02d4d36311" providerId="LiveId" clId="{575ED62D-A346-403E-A826-F87CC718556A}" dt="2022-10-26T18:49:22.032" v="14496" actId="20577"/>
        <pc:sldMkLst>
          <pc:docMk/>
          <pc:sldMk cId="837165004" sldId="262"/>
        </pc:sldMkLst>
        <pc:spChg chg="mod">
          <ac:chgData name="Solal Pirelli" userId="584f3c02d4d36311" providerId="LiveId" clId="{575ED62D-A346-403E-A826-F87CC718556A}" dt="2022-10-11T18:27:26.866" v="26" actId="20577"/>
          <ac:spMkLst>
            <pc:docMk/>
            <pc:sldMk cId="837165004" sldId="262"/>
            <ac:spMk id="2" creationId="{2A925DE7-26B7-435E-9B39-A0A89C7F655B}"/>
          </ac:spMkLst>
        </pc:spChg>
        <pc:spChg chg="mod">
          <ac:chgData name="Solal Pirelli" userId="584f3c02d4d36311" providerId="LiveId" clId="{575ED62D-A346-403E-A826-F87CC718556A}" dt="2022-10-26T18:49:22.032" v="14496" actId="20577"/>
          <ac:spMkLst>
            <pc:docMk/>
            <pc:sldMk cId="837165004" sldId="262"/>
            <ac:spMk id="3" creationId="{4FE70CD0-D526-45D0-85DF-C07853ED69C6}"/>
          </ac:spMkLst>
        </pc:spChg>
        <pc:spChg chg="del">
          <ac:chgData name="Solal Pirelli" userId="584f3c02d4d36311" providerId="LiveId" clId="{575ED62D-A346-403E-A826-F87CC718556A}" dt="2022-10-11T18:33:00.275" v="329" actId="478"/>
          <ac:spMkLst>
            <pc:docMk/>
            <pc:sldMk cId="837165004" sldId="262"/>
            <ac:spMk id="5" creationId="{4420C8A4-93A3-4029-84F1-720AF918B57F}"/>
          </ac:spMkLst>
        </pc:spChg>
      </pc:sldChg>
      <pc:sldChg chg="addSp delSp modSp new mod">
        <pc:chgData name="Solal Pirelli" userId="584f3c02d4d36311" providerId="LiveId" clId="{575ED62D-A346-403E-A826-F87CC718556A}" dt="2022-10-11T18:36:50.734" v="489" actId="20577"/>
        <pc:sldMkLst>
          <pc:docMk/>
          <pc:sldMk cId="1903293788" sldId="263"/>
        </pc:sldMkLst>
        <pc:spChg chg="del">
          <ac:chgData name="Solal Pirelli" userId="584f3c02d4d36311" providerId="LiveId" clId="{575ED62D-A346-403E-A826-F87CC718556A}" dt="2022-10-11T18:36:16.451" v="409" actId="478"/>
          <ac:spMkLst>
            <pc:docMk/>
            <pc:sldMk cId="1903293788" sldId="263"/>
            <ac:spMk id="2" creationId="{20C08DD8-3BE4-4CC9-85ED-404A868C98D5}"/>
          </ac:spMkLst>
        </pc:spChg>
        <pc:spChg chg="mod">
          <ac:chgData name="Solal Pirelli" userId="584f3c02d4d36311" providerId="LiveId" clId="{575ED62D-A346-403E-A826-F87CC718556A}" dt="2022-10-11T18:34:52.227" v="406" actId="20577"/>
          <ac:spMkLst>
            <pc:docMk/>
            <pc:sldMk cId="1903293788" sldId="263"/>
            <ac:spMk id="3" creationId="{C20469B6-642C-4076-BFBE-FCA490A46CB2}"/>
          </ac:spMkLst>
        </pc:spChg>
        <pc:spChg chg="mod">
          <ac:chgData name="Solal Pirelli" userId="584f3c02d4d36311" providerId="LiveId" clId="{575ED62D-A346-403E-A826-F87CC718556A}" dt="2022-10-11T18:36:50.734" v="489" actId="20577"/>
          <ac:spMkLst>
            <pc:docMk/>
            <pc:sldMk cId="1903293788" sldId="263"/>
            <ac:spMk id="5" creationId="{963C211A-2F66-4C54-AA01-1406672FF0CE}"/>
          </ac:spMkLst>
        </pc:spChg>
        <pc:picChg chg="add mod">
          <ac:chgData name="Solal Pirelli" userId="584f3c02d4d36311" providerId="LiveId" clId="{575ED62D-A346-403E-A826-F87CC718556A}" dt="2022-10-11T18:36:20.599" v="410" actId="1076"/>
          <ac:picMkLst>
            <pc:docMk/>
            <pc:sldMk cId="1903293788" sldId="263"/>
            <ac:picMk id="6" creationId="{2F5D73A1-AFF1-4D5C-9D07-6E7CA2CC11CC}"/>
          </ac:picMkLst>
        </pc:picChg>
      </pc:sldChg>
      <pc:sldChg chg="modSp new mod">
        <pc:chgData name="Solal Pirelli" userId="584f3c02d4d36311" providerId="LiveId" clId="{575ED62D-A346-403E-A826-F87CC718556A}" dt="2022-10-11T18:38:22.087" v="601" actId="20577"/>
        <pc:sldMkLst>
          <pc:docMk/>
          <pc:sldMk cId="4123314863" sldId="264"/>
        </pc:sldMkLst>
        <pc:spChg chg="mod">
          <ac:chgData name="Solal Pirelli" userId="584f3c02d4d36311" providerId="LiveId" clId="{575ED62D-A346-403E-A826-F87CC718556A}" dt="2022-10-11T18:38:22.087" v="601" actId="20577"/>
          <ac:spMkLst>
            <pc:docMk/>
            <pc:sldMk cId="4123314863" sldId="264"/>
            <ac:spMk id="2" creationId="{ADF2F06D-E8EF-4E45-B522-492A94112567}"/>
          </ac:spMkLst>
        </pc:spChg>
      </pc:sldChg>
      <pc:sldChg chg="modSp add mod ord">
        <pc:chgData name="Solal Pirelli" userId="584f3c02d4d36311" providerId="LiveId" clId="{575ED62D-A346-403E-A826-F87CC718556A}" dt="2022-10-13T19:22:32.054" v="3197"/>
        <pc:sldMkLst>
          <pc:docMk/>
          <pc:sldMk cId="3807535665" sldId="401"/>
        </pc:sldMkLst>
        <pc:spChg chg="mod">
          <ac:chgData name="Solal Pirelli" userId="584f3c02d4d36311" providerId="LiveId" clId="{575ED62D-A346-403E-A826-F87CC718556A}" dt="2022-10-11T20:15:30.720" v="784" actId="20577"/>
          <ac:spMkLst>
            <pc:docMk/>
            <pc:sldMk cId="3807535665" sldId="401"/>
            <ac:spMk id="3" creationId="{7A81AD24-FD67-CB3A-0B12-F6D631F8EEB8}"/>
          </ac:spMkLst>
        </pc:spChg>
      </pc:sldChg>
      <pc:sldChg chg="addSp delSp modSp add mod ord">
        <pc:chgData name="Solal Pirelli" userId="584f3c02d4d36311" providerId="LiveId" clId="{575ED62D-A346-403E-A826-F87CC718556A}" dt="2022-10-13T19:22:32.054" v="3197"/>
        <pc:sldMkLst>
          <pc:docMk/>
          <pc:sldMk cId="2315638875" sldId="402"/>
        </pc:sldMkLst>
        <pc:spChg chg="mod">
          <ac:chgData name="Solal Pirelli" userId="584f3c02d4d36311" providerId="LiveId" clId="{575ED62D-A346-403E-A826-F87CC718556A}" dt="2022-10-11T20:18:13.764" v="965" actId="114"/>
          <ac:spMkLst>
            <pc:docMk/>
            <pc:sldMk cId="2315638875" sldId="402"/>
            <ac:spMk id="3" creationId="{7A81AD24-FD67-CB3A-0B12-F6D631F8EEB8}"/>
          </ac:spMkLst>
        </pc:spChg>
        <pc:spChg chg="del">
          <ac:chgData name="Solal Pirelli" userId="584f3c02d4d36311" providerId="LiveId" clId="{575ED62D-A346-403E-A826-F87CC718556A}" dt="2022-10-11T20:16:41.207" v="857" actId="478"/>
          <ac:spMkLst>
            <pc:docMk/>
            <pc:sldMk cId="2315638875" sldId="402"/>
            <ac:spMk id="5" creationId="{4039207D-412C-9F48-68A1-64936025335E}"/>
          </ac:spMkLst>
        </pc:spChg>
        <pc:spChg chg="add del mod">
          <ac:chgData name="Solal Pirelli" userId="584f3c02d4d36311" providerId="LiveId" clId="{575ED62D-A346-403E-A826-F87CC718556A}" dt="2022-10-11T20:16:43.221" v="858" actId="478"/>
          <ac:spMkLst>
            <pc:docMk/>
            <pc:sldMk cId="2315638875" sldId="402"/>
            <ac:spMk id="6" creationId="{0234C6EA-6E22-42AB-94CC-B2C0644E7D19}"/>
          </ac:spMkLst>
        </pc:spChg>
      </pc:sldChg>
      <pc:sldChg chg="addSp delSp modSp new mod modAnim">
        <pc:chgData name="Solal Pirelli" userId="584f3c02d4d36311" providerId="LiveId" clId="{575ED62D-A346-403E-A826-F87CC718556A}" dt="2022-10-22T13:33:23.031" v="6873" actId="478"/>
        <pc:sldMkLst>
          <pc:docMk/>
          <pc:sldMk cId="1897150779" sldId="403"/>
        </pc:sldMkLst>
        <pc:spChg chg="del">
          <ac:chgData name="Solal Pirelli" userId="584f3c02d4d36311" providerId="LiveId" clId="{575ED62D-A346-403E-A826-F87CC718556A}" dt="2022-10-13T18:29:30.406" v="967" actId="478"/>
          <ac:spMkLst>
            <pc:docMk/>
            <pc:sldMk cId="1897150779" sldId="403"/>
            <ac:spMk id="3" creationId="{6327D203-BC23-474F-931C-E3EFB1C7BBD9}"/>
          </ac:spMkLst>
        </pc:spChg>
        <pc:spChg chg="add del mod">
          <ac:chgData name="Solal Pirelli" userId="584f3c02d4d36311" providerId="LiveId" clId="{575ED62D-A346-403E-A826-F87CC718556A}" dt="2022-10-22T13:33:23.031" v="6873" actId="478"/>
          <ac:spMkLst>
            <pc:docMk/>
            <pc:sldMk cId="1897150779" sldId="403"/>
            <ac:spMk id="4" creationId="{D984DF27-29AC-493F-A7A8-3DB1371475DE}"/>
          </ac:spMkLst>
        </pc:spChg>
        <pc:spChg chg="add mod ord">
          <ac:chgData name="Solal Pirelli" userId="584f3c02d4d36311" providerId="LiveId" clId="{575ED62D-A346-403E-A826-F87CC718556A}" dt="2022-10-13T18:33:49.912" v="1050" actId="166"/>
          <ac:spMkLst>
            <pc:docMk/>
            <pc:sldMk cId="1897150779" sldId="403"/>
            <ac:spMk id="5" creationId="{B361CA5C-A9AF-4A5F-B4FD-95520746282E}"/>
          </ac:spMkLst>
        </pc:spChg>
        <pc:spChg chg="mod">
          <ac:chgData name="Solal Pirelli" userId="584f3c02d4d36311" providerId="LiveId" clId="{575ED62D-A346-403E-A826-F87CC718556A}" dt="2022-10-13T18:29:55.114" v="972" actId="207"/>
          <ac:spMkLst>
            <pc:docMk/>
            <pc:sldMk cId="1897150779" sldId="403"/>
            <ac:spMk id="7" creationId="{AB35747D-3EEF-4362-BB1E-AE1F3DDBA592}"/>
          </ac:spMkLst>
        </pc:spChg>
        <pc:spChg chg="mod">
          <ac:chgData name="Solal Pirelli" userId="584f3c02d4d36311" providerId="LiveId" clId="{575ED62D-A346-403E-A826-F87CC718556A}" dt="2022-10-13T18:29:55.114" v="972" actId="207"/>
          <ac:spMkLst>
            <pc:docMk/>
            <pc:sldMk cId="1897150779" sldId="403"/>
            <ac:spMk id="8" creationId="{6EAF7072-05A0-46B9-BA72-7B725AA11A19}"/>
          </ac:spMkLst>
        </pc:spChg>
        <pc:spChg chg="mod">
          <ac:chgData name="Solal Pirelli" userId="584f3c02d4d36311" providerId="LiveId" clId="{575ED62D-A346-403E-A826-F87CC718556A}" dt="2022-10-13T18:29:55.114" v="972" actId="207"/>
          <ac:spMkLst>
            <pc:docMk/>
            <pc:sldMk cId="1897150779" sldId="403"/>
            <ac:spMk id="9" creationId="{B2ECD7AC-98BD-4A13-A54D-BFDBA59A7B46}"/>
          </ac:spMkLst>
        </pc:spChg>
        <pc:spChg chg="mod">
          <ac:chgData name="Solal Pirelli" userId="584f3c02d4d36311" providerId="LiveId" clId="{575ED62D-A346-403E-A826-F87CC718556A}" dt="2022-10-13T18:29:55.114" v="972" actId="207"/>
          <ac:spMkLst>
            <pc:docMk/>
            <pc:sldMk cId="1897150779" sldId="403"/>
            <ac:spMk id="10" creationId="{4F15CCCD-7214-4374-B586-7ECA4A008D6A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12" creationId="{7B9D8B0C-55C8-437C-8990-73EEF15EF0E6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13" creationId="{A341F44F-EAC5-410E-92DE-EC224F39C442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14" creationId="{9C7A2B8A-54A0-405A-8BB1-76DB460D6EE9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15" creationId="{322E77CD-C3DD-49CA-B596-C2EA0D62871B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16" creationId="{3C5ADC3E-9124-47AC-A06B-D4153FE74B8B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17" creationId="{9CB1D9AA-2982-467A-AE3D-41182A07E098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18" creationId="{D5321331-F7B2-43E8-BE69-C60CED30238B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19" creationId="{1DCD52F7-E488-4D5E-8DC6-DE3A63FC16D0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20" creationId="{1027E50C-64DE-47DF-B55C-EDC1862C390F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21" creationId="{78CACCEC-6E3E-40C5-AFEC-CAB63550AD33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22" creationId="{A8730AA4-2D28-40D7-AC5E-BF64598556CA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23" creationId="{0A0884EC-B868-42E1-B913-1BADA767C777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24" creationId="{816BAD74-8986-4F23-99B0-C4FE7F0C1179}"/>
          </ac:spMkLst>
        </pc:spChg>
        <pc:spChg chg="mod">
          <ac:chgData name="Solal Pirelli" userId="584f3c02d4d36311" providerId="LiveId" clId="{575ED62D-A346-403E-A826-F87CC718556A}" dt="2022-10-13T18:31:36.428" v="1016" actId="2085"/>
          <ac:spMkLst>
            <pc:docMk/>
            <pc:sldMk cId="1897150779" sldId="403"/>
            <ac:spMk id="25" creationId="{84FB97AB-E9D1-4F5C-8A2B-3270A4C87FD1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26" creationId="{E66160E7-8768-404D-BFB8-61EB1AEF2E95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27" creationId="{569A7E08-4F24-4CD0-875C-FFD98B77CAB7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28" creationId="{541A0F43-8CE4-4FEE-88C2-3670F723B5AB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29" creationId="{A4B9ADD5-64B0-4327-A7ED-F7A52D5007A8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0" creationId="{BA229943-809C-4ADA-A3E9-FA0AA06EED7C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1" creationId="{6BFD4A57-524B-4F0B-BAB6-05B7C6AF626F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2" creationId="{B4B711CB-6BFC-40AF-80B2-63487B659E59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3" creationId="{B9975C11-4A73-4A84-A01B-AD188D0B1BCE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4" creationId="{1D0B55FE-A312-4F2B-9418-FEFB446E2808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5" creationId="{F5372839-3B5F-4B76-91BA-4321D46238CB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6" creationId="{8242645C-BF8C-4904-8C1B-6CB6FB393BC9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7" creationId="{9254DAFE-1198-4B54-88C7-1EEB2235198A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8" creationId="{E6584041-2347-4FEA-AC71-A474C50B87F6}"/>
          </ac:spMkLst>
        </pc:spChg>
        <pc:spChg chg="add mod">
          <ac:chgData name="Solal Pirelli" userId="584f3c02d4d36311" providerId="LiveId" clId="{575ED62D-A346-403E-A826-F87CC718556A}" dt="2022-10-13T18:33:27.098" v="1047" actId="207"/>
          <ac:spMkLst>
            <pc:docMk/>
            <pc:sldMk cId="1897150779" sldId="403"/>
            <ac:spMk id="39" creationId="{521D93AC-7482-4D18-B9DF-26760F379D2C}"/>
          </ac:spMkLst>
        </pc:spChg>
        <pc:grpChg chg="add mod ord">
          <ac:chgData name="Solal Pirelli" userId="584f3c02d4d36311" providerId="LiveId" clId="{575ED62D-A346-403E-A826-F87CC718556A}" dt="2022-10-13T18:33:45.768" v="1049" actId="166"/>
          <ac:grpSpMkLst>
            <pc:docMk/>
            <pc:sldMk cId="1897150779" sldId="403"/>
            <ac:grpSpMk id="6" creationId="{EE1AF836-64C9-44B1-AC83-676A1B93D352}"/>
          </ac:grpSpMkLst>
        </pc:grpChg>
        <pc:grpChg chg="add mod">
          <ac:chgData name="Solal Pirelli" userId="584f3c02d4d36311" providerId="LiveId" clId="{575ED62D-A346-403E-A826-F87CC718556A}" dt="2022-10-13T18:30:01.167" v="973" actId="207"/>
          <ac:grpSpMkLst>
            <pc:docMk/>
            <pc:sldMk cId="1897150779" sldId="403"/>
            <ac:grpSpMk id="11" creationId="{3275DBE1-25D8-4A74-8B4F-B22B4345FE5E}"/>
          </ac:grpSpMkLst>
        </pc:grpChg>
        <pc:grpChg chg="add mod">
          <ac:chgData name="Solal Pirelli" userId="584f3c02d4d36311" providerId="LiveId" clId="{575ED62D-A346-403E-A826-F87CC718556A}" dt="2022-10-13T18:33:27.098" v="1047" actId="207"/>
          <ac:grpSpMkLst>
            <pc:docMk/>
            <pc:sldMk cId="1897150779" sldId="403"/>
            <ac:grpSpMk id="40" creationId="{A3604646-CF5B-4335-BADC-9E8261142DDA}"/>
          </ac:grpSpMkLst>
        </pc:grpChg>
      </pc:sldChg>
      <pc:sldChg chg="delSp modSp new mod">
        <pc:chgData name="Solal Pirelli" userId="584f3c02d4d36311" providerId="LiveId" clId="{575ED62D-A346-403E-A826-F87CC718556A}" dt="2022-10-13T18:35:07.414" v="1200" actId="478"/>
        <pc:sldMkLst>
          <pc:docMk/>
          <pc:sldMk cId="2797221253" sldId="404"/>
        </pc:sldMkLst>
        <pc:spChg chg="mod">
          <ac:chgData name="Solal Pirelli" userId="584f3c02d4d36311" providerId="LiveId" clId="{575ED62D-A346-403E-A826-F87CC718556A}" dt="2022-10-13T18:34:06.971" v="1057" actId="20577"/>
          <ac:spMkLst>
            <pc:docMk/>
            <pc:sldMk cId="2797221253" sldId="404"/>
            <ac:spMk id="2" creationId="{012A287E-9D98-4786-8091-DCAAE4369614}"/>
          </ac:spMkLst>
        </pc:spChg>
        <pc:spChg chg="mod">
          <ac:chgData name="Solal Pirelli" userId="584f3c02d4d36311" providerId="LiveId" clId="{575ED62D-A346-403E-A826-F87CC718556A}" dt="2022-10-13T18:34:43.163" v="1199" actId="115"/>
          <ac:spMkLst>
            <pc:docMk/>
            <pc:sldMk cId="2797221253" sldId="404"/>
            <ac:spMk id="3" creationId="{910409C9-6387-4054-8961-FDC309FCB7D5}"/>
          </ac:spMkLst>
        </pc:spChg>
        <pc:spChg chg="del">
          <ac:chgData name="Solal Pirelli" userId="584f3c02d4d36311" providerId="LiveId" clId="{575ED62D-A346-403E-A826-F87CC718556A}" dt="2022-10-13T18:35:07.414" v="1200" actId="478"/>
          <ac:spMkLst>
            <pc:docMk/>
            <pc:sldMk cId="2797221253" sldId="404"/>
            <ac:spMk id="5" creationId="{B31732A8-E020-4801-B41E-44D4AA233EBE}"/>
          </ac:spMkLst>
        </pc:spChg>
      </pc:sldChg>
      <pc:sldChg chg="addSp delSp modSp new del mod">
        <pc:chgData name="Solal Pirelli" userId="584f3c02d4d36311" providerId="LiveId" clId="{575ED62D-A346-403E-A826-F87CC718556A}" dt="2022-10-26T18:48:40.067" v="14428" actId="47"/>
        <pc:sldMkLst>
          <pc:docMk/>
          <pc:sldMk cId="486126201" sldId="405"/>
        </pc:sldMkLst>
        <pc:spChg chg="del">
          <ac:chgData name="Solal Pirelli" userId="584f3c02d4d36311" providerId="LiveId" clId="{575ED62D-A346-403E-A826-F87CC718556A}" dt="2022-10-13T18:35:25.678" v="1204" actId="478"/>
          <ac:spMkLst>
            <pc:docMk/>
            <pc:sldMk cId="486126201" sldId="405"/>
            <ac:spMk id="3" creationId="{E5CB06A5-9ED1-433C-A9D0-59C10665F6D2}"/>
          </ac:spMkLst>
        </pc:spChg>
        <pc:picChg chg="add mod">
          <ac:chgData name="Solal Pirelli" userId="584f3c02d4d36311" providerId="LiveId" clId="{575ED62D-A346-403E-A826-F87CC718556A}" dt="2022-10-13T18:35:19.120" v="1202"/>
          <ac:picMkLst>
            <pc:docMk/>
            <pc:sldMk cId="486126201" sldId="405"/>
            <ac:picMk id="4" creationId="{FAB5CEC2-2E76-4062-A39C-7CC5D435048A}"/>
          </ac:picMkLst>
        </pc:picChg>
        <pc:picChg chg="add mod">
          <ac:chgData name="Solal Pirelli" userId="584f3c02d4d36311" providerId="LiveId" clId="{575ED62D-A346-403E-A826-F87CC718556A}" dt="2022-10-13T18:35:23.884" v="1203"/>
          <ac:picMkLst>
            <pc:docMk/>
            <pc:sldMk cId="486126201" sldId="405"/>
            <ac:picMk id="5" creationId="{DE18326E-AD62-4242-A914-D582A0634F44}"/>
          </ac:picMkLst>
        </pc:picChg>
      </pc:sldChg>
      <pc:sldChg chg="addSp delSp modSp new mod">
        <pc:chgData name="Solal Pirelli" userId="584f3c02d4d36311" providerId="LiveId" clId="{575ED62D-A346-403E-A826-F87CC718556A}" dt="2022-10-13T18:35:39.974" v="1208"/>
        <pc:sldMkLst>
          <pc:docMk/>
          <pc:sldMk cId="1530014890" sldId="406"/>
        </pc:sldMkLst>
        <pc:spChg chg="del">
          <ac:chgData name="Solal Pirelli" userId="584f3c02d4d36311" providerId="LiveId" clId="{575ED62D-A346-403E-A826-F87CC718556A}" dt="2022-10-13T18:35:30.934" v="1206" actId="478"/>
          <ac:spMkLst>
            <pc:docMk/>
            <pc:sldMk cId="1530014890" sldId="406"/>
            <ac:spMk id="3" creationId="{D04046E0-BAE6-4608-9122-F8B7DDDD0D18}"/>
          </ac:spMkLst>
        </pc:spChg>
        <pc:picChg chg="add mod">
          <ac:chgData name="Solal Pirelli" userId="584f3c02d4d36311" providerId="LiveId" clId="{575ED62D-A346-403E-A826-F87CC718556A}" dt="2022-10-13T18:35:35.794" v="1207"/>
          <ac:picMkLst>
            <pc:docMk/>
            <pc:sldMk cId="1530014890" sldId="406"/>
            <ac:picMk id="4" creationId="{30CF59C2-8E13-4EF2-8C24-83360B6D8CE9}"/>
          </ac:picMkLst>
        </pc:picChg>
        <pc:picChg chg="add mod">
          <ac:chgData name="Solal Pirelli" userId="584f3c02d4d36311" providerId="LiveId" clId="{575ED62D-A346-403E-A826-F87CC718556A}" dt="2022-10-13T18:35:39.974" v="1208"/>
          <ac:picMkLst>
            <pc:docMk/>
            <pc:sldMk cId="1530014890" sldId="406"/>
            <ac:picMk id="5" creationId="{3CAD3447-7AA9-4FD8-9AF6-2AE1007A702E}"/>
          </ac:picMkLst>
        </pc:picChg>
      </pc:sldChg>
      <pc:sldChg chg="addSp delSp modSp new mod">
        <pc:chgData name="Solal Pirelli" userId="584f3c02d4d36311" providerId="LiveId" clId="{575ED62D-A346-403E-A826-F87CC718556A}" dt="2022-10-13T18:35:50.891" v="1212"/>
        <pc:sldMkLst>
          <pc:docMk/>
          <pc:sldMk cId="256128876" sldId="407"/>
        </pc:sldMkLst>
        <pc:spChg chg="del">
          <ac:chgData name="Solal Pirelli" userId="584f3c02d4d36311" providerId="LiveId" clId="{575ED62D-A346-403E-A826-F87CC718556A}" dt="2022-10-13T18:35:47.784" v="1211" actId="478"/>
          <ac:spMkLst>
            <pc:docMk/>
            <pc:sldMk cId="256128876" sldId="407"/>
            <ac:spMk id="3" creationId="{4D47FC52-10CF-43DD-ADE5-42F79C3FEC7E}"/>
          </ac:spMkLst>
        </pc:spChg>
        <pc:picChg chg="add mod">
          <ac:chgData name="Solal Pirelli" userId="584f3c02d4d36311" providerId="LiveId" clId="{575ED62D-A346-403E-A826-F87CC718556A}" dt="2022-10-13T18:35:46.653" v="1210"/>
          <ac:picMkLst>
            <pc:docMk/>
            <pc:sldMk cId="256128876" sldId="407"/>
            <ac:picMk id="4" creationId="{230279A6-5D6C-4522-982F-2A2965F0BE01}"/>
          </ac:picMkLst>
        </pc:picChg>
        <pc:picChg chg="add mod">
          <ac:chgData name="Solal Pirelli" userId="584f3c02d4d36311" providerId="LiveId" clId="{575ED62D-A346-403E-A826-F87CC718556A}" dt="2022-10-13T18:35:46.653" v="1210"/>
          <ac:picMkLst>
            <pc:docMk/>
            <pc:sldMk cId="256128876" sldId="407"/>
            <ac:picMk id="5" creationId="{7FFCC043-270B-4F6F-8780-17A3A04DF7E6}"/>
          </ac:picMkLst>
        </pc:picChg>
        <pc:picChg chg="add mod">
          <ac:chgData name="Solal Pirelli" userId="584f3c02d4d36311" providerId="LiveId" clId="{575ED62D-A346-403E-A826-F87CC718556A}" dt="2022-10-13T18:35:46.653" v="1210"/>
          <ac:picMkLst>
            <pc:docMk/>
            <pc:sldMk cId="256128876" sldId="407"/>
            <ac:picMk id="6" creationId="{1FB3D80E-BD0C-4EDB-9EED-02FD6837151D}"/>
          </ac:picMkLst>
        </pc:picChg>
        <pc:picChg chg="add mod">
          <ac:chgData name="Solal Pirelli" userId="584f3c02d4d36311" providerId="LiveId" clId="{575ED62D-A346-403E-A826-F87CC718556A}" dt="2022-10-13T18:35:50.891" v="1212"/>
          <ac:picMkLst>
            <pc:docMk/>
            <pc:sldMk cId="256128876" sldId="407"/>
            <ac:picMk id="7" creationId="{492DB89E-4240-4751-AE2E-524CB839F29D}"/>
          </ac:picMkLst>
        </pc:picChg>
      </pc:sldChg>
      <pc:sldChg chg="addSp delSp modSp new mod">
        <pc:chgData name="Solal Pirelli" userId="584f3c02d4d36311" providerId="LiveId" clId="{575ED62D-A346-403E-A826-F87CC718556A}" dt="2022-10-13T18:37:49.853" v="1216"/>
        <pc:sldMkLst>
          <pc:docMk/>
          <pc:sldMk cId="2013688172" sldId="408"/>
        </pc:sldMkLst>
        <pc:spChg chg="del">
          <ac:chgData name="Solal Pirelli" userId="584f3c02d4d36311" providerId="LiveId" clId="{575ED62D-A346-403E-A826-F87CC718556A}" dt="2022-10-13T18:37:46.991" v="1215" actId="478"/>
          <ac:spMkLst>
            <pc:docMk/>
            <pc:sldMk cId="2013688172" sldId="408"/>
            <ac:spMk id="3" creationId="{924C422E-A183-4BE7-A655-BE48084FEC95}"/>
          </ac:spMkLst>
        </pc:spChg>
        <pc:picChg chg="add mod">
          <ac:chgData name="Solal Pirelli" userId="584f3c02d4d36311" providerId="LiveId" clId="{575ED62D-A346-403E-A826-F87CC718556A}" dt="2022-10-13T18:37:45.963" v="1214"/>
          <ac:picMkLst>
            <pc:docMk/>
            <pc:sldMk cId="2013688172" sldId="408"/>
            <ac:picMk id="4" creationId="{05D5CA57-1EA9-499D-9C15-82A6CAECFA00}"/>
          </ac:picMkLst>
        </pc:picChg>
        <pc:picChg chg="add mod">
          <ac:chgData name="Solal Pirelli" userId="584f3c02d4d36311" providerId="LiveId" clId="{575ED62D-A346-403E-A826-F87CC718556A}" dt="2022-10-13T18:37:49.853" v="1216"/>
          <ac:picMkLst>
            <pc:docMk/>
            <pc:sldMk cId="2013688172" sldId="408"/>
            <ac:picMk id="5" creationId="{4A8A250F-4C3E-4921-8C93-5CF7941A91BF}"/>
          </ac:picMkLst>
        </pc:picChg>
      </pc:sldChg>
      <pc:sldChg chg="delSp modSp new mod ord">
        <pc:chgData name="Solal Pirelli" userId="584f3c02d4d36311" providerId="LiveId" clId="{575ED62D-A346-403E-A826-F87CC718556A}" dt="2022-10-13T18:47:54.811" v="1680" actId="313"/>
        <pc:sldMkLst>
          <pc:docMk/>
          <pc:sldMk cId="1904527833" sldId="409"/>
        </pc:sldMkLst>
        <pc:spChg chg="mod">
          <ac:chgData name="Solal Pirelli" userId="584f3c02d4d36311" providerId="LiveId" clId="{575ED62D-A346-403E-A826-F87CC718556A}" dt="2022-10-13T18:38:08.571" v="1226" actId="20577"/>
          <ac:spMkLst>
            <pc:docMk/>
            <pc:sldMk cId="1904527833" sldId="409"/>
            <ac:spMk id="2" creationId="{DB916D04-60A0-4829-83A8-24379AAB5254}"/>
          </ac:spMkLst>
        </pc:spChg>
        <pc:spChg chg="mod">
          <ac:chgData name="Solal Pirelli" userId="584f3c02d4d36311" providerId="LiveId" clId="{575ED62D-A346-403E-A826-F87CC718556A}" dt="2022-10-13T18:47:54.811" v="1680" actId="313"/>
          <ac:spMkLst>
            <pc:docMk/>
            <pc:sldMk cId="1904527833" sldId="409"/>
            <ac:spMk id="3" creationId="{7972BC27-ABAE-4522-A52E-0E00D1BCED63}"/>
          </ac:spMkLst>
        </pc:spChg>
        <pc:spChg chg="del">
          <ac:chgData name="Solal Pirelli" userId="584f3c02d4d36311" providerId="LiveId" clId="{575ED62D-A346-403E-A826-F87CC718556A}" dt="2022-10-13T18:39:38.046" v="1286" actId="478"/>
          <ac:spMkLst>
            <pc:docMk/>
            <pc:sldMk cId="1904527833" sldId="409"/>
            <ac:spMk id="5" creationId="{171A1234-304E-4DE5-AFCF-56F4B0A23A56}"/>
          </ac:spMkLst>
        </pc:spChg>
      </pc:sldChg>
      <pc:sldChg chg="delSp modSp new mod">
        <pc:chgData name="Solal Pirelli" userId="584f3c02d4d36311" providerId="LiveId" clId="{575ED62D-A346-403E-A826-F87CC718556A}" dt="2022-10-13T18:41:03.022" v="1464" actId="5793"/>
        <pc:sldMkLst>
          <pc:docMk/>
          <pc:sldMk cId="2965070659" sldId="410"/>
        </pc:sldMkLst>
        <pc:spChg chg="mod">
          <ac:chgData name="Solal Pirelli" userId="584f3c02d4d36311" providerId="LiveId" clId="{575ED62D-A346-403E-A826-F87CC718556A}" dt="2022-10-13T18:39:49.679" v="1344" actId="313"/>
          <ac:spMkLst>
            <pc:docMk/>
            <pc:sldMk cId="2965070659" sldId="410"/>
            <ac:spMk id="2" creationId="{58F3D7DE-6635-4430-BB77-99B077008B14}"/>
          </ac:spMkLst>
        </pc:spChg>
        <pc:spChg chg="mod">
          <ac:chgData name="Solal Pirelli" userId="584f3c02d4d36311" providerId="LiveId" clId="{575ED62D-A346-403E-A826-F87CC718556A}" dt="2022-10-13T18:41:03.022" v="1464" actId="5793"/>
          <ac:spMkLst>
            <pc:docMk/>
            <pc:sldMk cId="2965070659" sldId="410"/>
            <ac:spMk id="3" creationId="{9F6A5DE6-9F71-4A41-88CC-BB07DA095D4D}"/>
          </ac:spMkLst>
        </pc:spChg>
        <pc:spChg chg="del">
          <ac:chgData name="Solal Pirelli" userId="584f3c02d4d36311" providerId="LiveId" clId="{575ED62D-A346-403E-A826-F87CC718556A}" dt="2022-10-13T18:40:48.414" v="1390" actId="478"/>
          <ac:spMkLst>
            <pc:docMk/>
            <pc:sldMk cId="2965070659" sldId="410"/>
            <ac:spMk id="5" creationId="{2FAEC9E9-30A3-4038-820F-02A6B5954252}"/>
          </ac:spMkLst>
        </pc:spChg>
      </pc:sldChg>
      <pc:sldChg chg="delSp modSp new del mod">
        <pc:chgData name="Solal Pirelli" userId="584f3c02d4d36311" providerId="LiveId" clId="{575ED62D-A346-403E-A826-F87CC718556A}" dt="2022-10-13T18:49:00.775" v="1760" actId="47"/>
        <pc:sldMkLst>
          <pc:docMk/>
          <pc:sldMk cId="806341750" sldId="411"/>
        </pc:sldMkLst>
        <pc:spChg chg="del">
          <ac:chgData name="Solal Pirelli" userId="584f3c02d4d36311" providerId="LiveId" clId="{575ED62D-A346-403E-A826-F87CC718556A}" dt="2022-10-13T18:46:31.010" v="1626" actId="478"/>
          <ac:spMkLst>
            <pc:docMk/>
            <pc:sldMk cId="806341750" sldId="411"/>
            <ac:spMk id="2" creationId="{C2B80998-0299-403C-B330-488D50DFE163}"/>
          </ac:spMkLst>
        </pc:spChg>
        <pc:spChg chg="mod">
          <ac:chgData name="Solal Pirelli" userId="584f3c02d4d36311" providerId="LiveId" clId="{575ED62D-A346-403E-A826-F87CC718556A}" dt="2022-10-13T18:46:26.999" v="1624" actId="20577"/>
          <ac:spMkLst>
            <pc:docMk/>
            <pc:sldMk cId="806341750" sldId="411"/>
            <ac:spMk id="3" creationId="{48932C50-C868-470A-A298-D133B17BA1CA}"/>
          </ac:spMkLst>
        </pc:spChg>
        <pc:spChg chg="del">
          <ac:chgData name="Solal Pirelli" userId="584f3c02d4d36311" providerId="LiveId" clId="{575ED62D-A346-403E-A826-F87CC718556A}" dt="2022-10-13T18:46:29.630" v="1625" actId="478"/>
          <ac:spMkLst>
            <pc:docMk/>
            <pc:sldMk cId="806341750" sldId="411"/>
            <ac:spMk id="5" creationId="{EF31707E-ADD4-4EB0-AC8D-9A9B112D7CA5}"/>
          </ac:spMkLst>
        </pc:spChg>
      </pc:sldChg>
      <pc:sldChg chg="delSp modSp new add del mod">
        <pc:chgData name="Solal Pirelli" userId="584f3c02d4d36311" providerId="LiveId" clId="{575ED62D-A346-403E-A826-F87CC718556A}" dt="2022-10-24T18:43:18.308" v="13653" actId="47"/>
        <pc:sldMkLst>
          <pc:docMk/>
          <pc:sldMk cId="1507233458" sldId="412"/>
        </pc:sldMkLst>
        <pc:spChg chg="mod">
          <ac:chgData name="Solal Pirelli" userId="584f3c02d4d36311" providerId="LiveId" clId="{575ED62D-A346-403E-A826-F87CC718556A}" dt="2022-10-13T18:47:19.977" v="1660" actId="207"/>
          <ac:spMkLst>
            <pc:docMk/>
            <pc:sldMk cId="1507233458" sldId="412"/>
            <ac:spMk id="2" creationId="{FC20377A-3399-4A2B-B43C-B7B50254D3BA}"/>
          </ac:spMkLst>
        </pc:spChg>
        <pc:spChg chg="mod">
          <ac:chgData name="Solal Pirelli" userId="584f3c02d4d36311" providerId="LiveId" clId="{575ED62D-A346-403E-A826-F87CC718556A}" dt="2022-10-13T18:48:38.844" v="1759" actId="20577"/>
          <ac:spMkLst>
            <pc:docMk/>
            <pc:sldMk cId="1507233458" sldId="412"/>
            <ac:spMk id="3" creationId="{6774C09E-C641-4F98-9E47-7E0B7F8968A7}"/>
          </ac:spMkLst>
        </pc:spChg>
        <pc:spChg chg="del">
          <ac:chgData name="Solal Pirelli" userId="584f3c02d4d36311" providerId="LiveId" clId="{575ED62D-A346-403E-A826-F87CC718556A}" dt="2022-10-13T18:48:34.764" v="1753" actId="478"/>
          <ac:spMkLst>
            <pc:docMk/>
            <pc:sldMk cId="1507233458" sldId="412"/>
            <ac:spMk id="5" creationId="{77D48B30-14F6-4432-A235-44093045A528}"/>
          </ac:spMkLst>
        </pc:spChg>
      </pc:sldChg>
      <pc:sldChg chg="addSp delSp modSp new mod modAnim chgLayout">
        <pc:chgData name="Solal Pirelli" userId="584f3c02d4d36311" providerId="LiveId" clId="{575ED62D-A346-403E-A826-F87CC718556A}" dt="2022-10-24T19:08:14.414" v="13670" actId="478"/>
        <pc:sldMkLst>
          <pc:docMk/>
          <pc:sldMk cId="3908723564" sldId="413"/>
        </pc:sldMkLst>
        <pc:spChg chg="mod ord">
          <ac:chgData name="Solal Pirelli" userId="584f3c02d4d36311" providerId="LiveId" clId="{575ED62D-A346-403E-A826-F87CC718556A}" dt="2022-10-24T19:08:12.482" v="13669" actId="700"/>
          <ac:spMkLst>
            <pc:docMk/>
            <pc:sldMk cId="3908723564" sldId="413"/>
            <ac:spMk id="2" creationId="{5073FA52-D6A2-4882-9D5B-327C1657987E}"/>
          </ac:spMkLst>
        </pc:spChg>
        <pc:spChg chg="mod ord">
          <ac:chgData name="Solal Pirelli" userId="584f3c02d4d36311" providerId="LiveId" clId="{575ED62D-A346-403E-A826-F87CC718556A}" dt="2022-10-24T19:08:12.482" v="13669" actId="700"/>
          <ac:spMkLst>
            <pc:docMk/>
            <pc:sldMk cId="3908723564" sldId="413"/>
            <ac:spMk id="3" creationId="{20ACC939-4A98-491E-AA85-2C3E3A6A4E0D}"/>
          </ac:spMkLst>
        </pc:spChg>
        <pc:spChg chg="mod ord">
          <ac:chgData name="Solal Pirelli" userId="584f3c02d4d36311" providerId="LiveId" clId="{575ED62D-A346-403E-A826-F87CC718556A}" dt="2022-10-24T19:08:12.482" v="13669" actId="700"/>
          <ac:spMkLst>
            <pc:docMk/>
            <pc:sldMk cId="3908723564" sldId="413"/>
            <ac:spMk id="4" creationId="{6DBE5991-D88D-482B-8849-BFB52FFEF5F9}"/>
          </ac:spMkLst>
        </pc:spChg>
        <pc:spChg chg="add del mod ord">
          <ac:chgData name="Solal Pirelli" userId="584f3c02d4d36311" providerId="LiveId" clId="{575ED62D-A346-403E-A826-F87CC718556A}" dt="2022-10-24T19:08:14.414" v="13670" actId="478"/>
          <ac:spMkLst>
            <pc:docMk/>
            <pc:sldMk cId="3908723564" sldId="413"/>
            <ac:spMk id="5" creationId="{2B0B710B-3AC2-4EBF-BD3C-A1E771D7149C}"/>
          </ac:spMkLst>
        </pc:spChg>
        <pc:spChg chg="del">
          <ac:chgData name="Solal Pirelli" userId="584f3c02d4d36311" providerId="LiveId" clId="{575ED62D-A346-403E-A826-F87CC718556A}" dt="2022-10-13T18:50:08.224" v="1866" actId="478"/>
          <ac:spMkLst>
            <pc:docMk/>
            <pc:sldMk cId="3908723564" sldId="413"/>
            <ac:spMk id="5" creationId="{A3C1F2DA-8396-4099-8039-7E39ED463443}"/>
          </ac:spMkLst>
        </pc:spChg>
        <pc:spChg chg="add mod">
          <ac:chgData name="Solal Pirelli" userId="584f3c02d4d36311" providerId="LiveId" clId="{575ED62D-A346-403E-A826-F87CC718556A}" dt="2022-10-24T19:08:08.584" v="13668" actId="14100"/>
          <ac:spMkLst>
            <pc:docMk/>
            <pc:sldMk cId="3908723564" sldId="413"/>
            <ac:spMk id="6" creationId="{9E052C79-2C93-47DB-B509-ABF8AD83E794}"/>
          </ac:spMkLst>
        </pc:spChg>
      </pc:sldChg>
      <pc:sldChg chg="addSp delSp modSp new mod modAnim chgLayout">
        <pc:chgData name="Solal Pirelli" userId="584f3c02d4d36311" providerId="LiveId" clId="{575ED62D-A346-403E-A826-F87CC718556A}" dt="2022-10-13T19:08:20.209" v="2465" actId="20577"/>
        <pc:sldMkLst>
          <pc:docMk/>
          <pc:sldMk cId="4159837039" sldId="414"/>
        </pc:sldMkLst>
        <pc:spChg chg="del">
          <ac:chgData name="Solal Pirelli" userId="584f3c02d4d36311" providerId="LiveId" clId="{575ED62D-A346-403E-A826-F87CC718556A}" dt="2022-10-13T18:55:47.603" v="2012" actId="478"/>
          <ac:spMkLst>
            <pc:docMk/>
            <pc:sldMk cId="4159837039" sldId="414"/>
            <ac:spMk id="2" creationId="{62304B12-46BF-496D-9508-C012406CA435}"/>
          </ac:spMkLst>
        </pc:spChg>
        <pc:spChg chg="mod ord">
          <ac:chgData name="Solal Pirelli" userId="584f3c02d4d36311" providerId="LiveId" clId="{575ED62D-A346-403E-A826-F87CC718556A}" dt="2022-10-13T19:08:20.209" v="2465" actId="20577"/>
          <ac:spMkLst>
            <pc:docMk/>
            <pc:sldMk cId="4159837039" sldId="414"/>
            <ac:spMk id="3" creationId="{AE937B2C-A0BA-420C-8A27-324D8D77CFD6}"/>
          </ac:spMkLst>
        </pc:spChg>
        <pc:spChg chg="mod ord">
          <ac:chgData name="Solal Pirelli" userId="584f3c02d4d36311" providerId="LiveId" clId="{575ED62D-A346-403E-A826-F87CC718556A}" dt="2022-10-13T18:55:57.012" v="2013" actId="700"/>
          <ac:spMkLst>
            <pc:docMk/>
            <pc:sldMk cId="4159837039" sldId="414"/>
            <ac:spMk id="4" creationId="{1243347A-36B0-4878-B4F4-FC24C4974914}"/>
          </ac:spMkLst>
        </pc:spChg>
        <pc:spChg chg="del">
          <ac:chgData name="Solal Pirelli" userId="584f3c02d4d36311" providerId="LiveId" clId="{575ED62D-A346-403E-A826-F87CC718556A}" dt="2022-10-13T18:55:01.253" v="1929" actId="478"/>
          <ac:spMkLst>
            <pc:docMk/>
            <pc:sldMk cId="4159837039" sldId="414"/>
            <ac:spMk id="5" creationId="{72AC397E-9FE3-454B-9723-F89D33CF02F6}"/>
          </ac:spMkLst>
        </pc:spChg>
        <pc:spChg chg="add del mod ord">
          <ac:chgData name="Solal Pirelli" userId="584f3c02d4d36311" providerId="LiveId" clId="{575ED62D-A346-403E-A826-F87CC718556A}" dt="2022-10-13T18:58:02.351" v="2053" actId="478"/>
          <ac:spMkLst>
            <pc:docMk/>
            <pc:sldMk cId="4159837039" sldId="414"/>
            <ac:spMk id="6" creationId="{561675D2-9041-4162-A6EB-933BD9CDDA16}"/>
          </ac:spMkLst>
        </pc:spChg>
        <pc:spChg chg="add del mod ord">
          <ac:chgData name="Solal Pirelli" userId="584f3c02d4d36311" providerId="LiveId" clId="{575ED62D-A346-403E-A826-F87CC718556A}" dt="2022-10-13T18:56:06.166" v="2031" actId="478"/>
          <ac:spMkLst>
            <pc:docMk/>
            <pc:sldMk cId="4159837039" sldId="414"/>
            <ac:spMk id="7" creationId="{F92DC01C-F3BB-4368-9BF9-2107F049164A}"/>
          </ac:spMkLst>
        </pc:spChg>
        <pc:spChg chg="add mod">
          <ac:chgData name="Solal Pirelli" userId="584f3c02d4d36311" providerId="LiveId" clId="{575ED62D-A346-403E-A826-F87CC718556A}" dt="2022-10-13T18:57:36.610" v="2052" actId="14100"/>
          <ac:spMkLst>
            <pc:docMk/>
            <pc:sldMk cId="4159837039" sldId="414"/>
            <ac:spMk id="8" creationId="{495916A0-F8E0-45A0-B257-CCE1BA01270D}"/>
          </ac:spMkLst>
        </pc:spChg>
        <pc:spChg chg="add del mod">
          <ac:chgData name="Solal Pirelli" userId="584f3c02d4d36311" providerId="LiveId" clId="{575ED62D-A346-403E-A826-F87CC718556A}" dt="2022-10-13T18:58:03.886" v="2054" actId="478"/>
          <ac:spMkLst>
            <pc:docMk/>
            <pc:sldMk cId="4159837039" sldId="414"/>
            <ac:spMk id="10" creationId="{802B743B-347D-4DAB-9266-1645FCDE79DA}"/>
          </ac:spMkLst>
        </pc:spChg>
      </pc:sldChg>
      <pc:sldChg chg="addSp delSp modSp new mod modAnim">
        <pc:chgData name="Solal Pirelli" userId="584f3c02d4d36311" providerId="LiveId" clId="{575ED62D-A346-403E-A826-F87CC718556A}" dt="2022-10-24T18:49:16.001" v="13654" actId="14100"/>
        <pc:sldMkLst>
          <pc:docMk/>
          <pc:sldMk cId="3614487253" sldId="415"/>
        </pc:sldMkLst>
        <pc:spChg chg="del">
          <ac:chgData name="Solal Pirelli" userId="584f3c02d4d36311" providerId="LiveId" clId="{575ED62D-A346-403E-A826-F87CC718556A}" dt="2022-10-13T18:58:49.151" v="2073" actId="478"/>
          <ac:spMkLst>
            <pc:docMk/>
            <pc:sldMk cId="3614487253" sldId="415"/>
            <ac:spMk id="2" creationId="{2FF9E5F8-B365-4C36-AD6B-5666053D2AE6}"/>
          </ac:spMkLst>
        </pc:spChg>
        <pc:spChg chg="mod">
          <ac:chgData name="Solal Pirelli" userId="584f3c02d4d36311" providerId="LiveId" clId="{575ED62D-A346-403E-A826-F87CC718556A}" dt="2022-10-24T18:01:38.990" v="13479" actId="20577"/>
          <ac:spMkLst>
            <pc:docMk/>
            <pc:sldMk cId="3614487253" sldId="415"/>
            <ac:spMk id="3" creationId="{F59A5C5D-7BF0-419C-8E8B-5E17A3D9ECE1}"/>
          </ac:spMkLst>
        </pc:spChg>
        <pc:spChg chg="del">
          <ac:chgData name="Solal Pirelli" userId="584f3c02d4d36311" providerId="LiveId" clId="{575ED62D-A346-403E-A826-F87CC718556A}" dt="2022-10-13T19:01:13.795" v="2238" actId="478"/>
          <ac:spMkLst>
            <pc:docMk/>
            <pc:sldMk cId="3614487253" sldId="415"/>
            <ac:spMk id="5" creationId="{DDEDB7A0-8438-417C-AACA-46ACF329BC36}"/>
          </ac:spMkLst>
        </pc:spChg>
        <pc:spChg chg="add mod">
          <ac:chgData name="Solal Pirelli" userId="584f3c02d4d36311" providerId="LiveId" clId="{575ED62D-A346-403E-A826-F87CC718556A}" dt="2022-10-13T19:00:50.346" v="2227" actId="14100"/>
          <ac:spMkLst>
            <pc:docMk/>
            <pc:sldMk cId="3614487253" sldId="415"/>
            <ac:spMk id="6" creationId="{11802837-8E3F-4874-A312-3DD43C94DB38}"/>
          </ac:spMkLst>
        </pc:spChg>
        <pc:spChg chg="add mod">
          <ac:chgData name="Solal Pirelli" userId="584f3c02d4d36311" providerId="LiveId" clId="{575ED62D-A346-403E-A826-F87CC718556A}" dt="2022-10-24T18:49:16.001" v="13654" actId="14100"/>
          <ac:spMkLst>
            <pc:docMk/>
            <pc:sldMk cId="3614487253" sldId="415"/>
            <ac:spMk id="7" creationId="{D98E8E09-4C75-4AB6-8303-6664D85F5BA1}"/>
          </ac:spMkLst>
        </pc:spChg>
        <pc:spChg chg="add mod">
          <ac:chgData name="Solal Pirelli" userId="584f3c02d4d36311" providerId="LiveId" clId="{575ED62D-A346-403E-A826-F87CC718556A}" dt="2022-10-13T19:01:40.852" v="2266" actId="1035"/>
          <ac:spMkLst>
            <pc:docMk/>
            <pc:sldMk cId="3614487253" sldId="415"/>
            <ac:spMk id="8" creationId="{92912772-24FA-4F95-A9BA-3CDBADD268B9}"/>
          </ac:spMkLst>
        </pc:spChg>
      </pc:sldChg>
      <pc:sldChg chg="addSp delSp modSp new mod addAnim delAnim modAnim chgLayout">
        <pc:chgData name="Solal Pirelli" userId="584f3c02d4d36311" providerId="LiveId" clId="{575ED62D-A346-403E-A826-F87CC718556A}" dt="2022-10-26T18:51:08.884" v="14523" actId="478"/>
        <pc:sldMkLst>
          <pc:docMk/>
          <pc:sldMk cId="562033520" sldId="416"/>
        </pc:sldMkLst>
        <pc:spChg chg="del mod">
          <ac:chgData name="Solal Pirelli" userId="584f3c02d4d36311" providerId="LiveId" clId="{575ED62D-A346-403E-A826-F87CC718556A}" dt="2022-10-13T19:07:12.354" v="2414" actId="478"/>
          <ac:spMkLst>
            <pc:docMk/>
            <pc:sldMk cId="562033520" sldId="416"/>
            <ac:spMk id="2" creationId="{01DCC457-4E57-4C21-92B7-FF7C85FEC127}"/>
          </ac:spMkLst>
        </pc:spChg>
        <pc:spChg chg="add del mod ord">
          <ac:chgData name="Solal Pirelli" userId="584f3c02d4d36311" providerId="LiveId" clId="{575ED62D-A346-403E-A826-F87CC718556A}" dt="2022-10-26T18:50:44.903" v="14514" actId="700"/>
          <ac:spMkLst>
            <pc:docMk/>
            <pc:sldMk cId="562033520" sldId="416"/>
            <ac:spMk id="2" creationId="{AF9CD0CA-3A17-4395-8258-32BCF0E5D7C8}"/>
          </ac:spMkLst>
        </pc:spChg>
        <pc:spChg chg="del">
          <ac:chgData name="Solal Pirelli" userId="584f3c02d4d36311" providerId="LiveId" clId="{575ED62D-A346-403E-A826-F87CC718556A}" dt="2022-10-13T19:05:04.671" v="2358" actId="478"/>
          <ac:spMkLst>
            <pc:docMk/>
            <pc:sldMk cId="562033520" sldId="416"/>
            <ac:spMk id="3" creationId="{08A105DA-6426-4EDE-B5EB-8886F484D443}"/>
          </ac:spMkLst>
        </pc:spChg>
        <pc:spChg chg="add del mod ord">
          <ac:chgData name="Solal Pirelli" userId="584f3c02d4d36311" providerId="LiveId" clId="{575ED62D-A346-403E-A826-F87CC718556A}" dt="2022-10-26T18:50:44.903" v="14514" actId="700"/>
          <ac:spMkLst>
            <pc:docMk/>
            <pc:sldMk cId="562033520" sldId="416"/>
            <ac:spMk id="3" creationId="{78BB8799-7CA2-4303-A5B3-1D0F4436D655}"/>
          </ac:spMkLst>
        </pc:spChg>
        <pc:spChg chg="del mod ord">
          <ac:chgData name="Solal Pirelli" userId="584f3c02d4d36311" providerId="LiveId" clId="{575ED62D-A346-403E-A826-F87CC718556A}" dt="2022-10-26T18:51:03.178" v="14519" actId="478"/>
          <ac:spMkLst>
            <pc:docMk/>
            <pc:sldMk cId="562033520" sldId="416"/>
            <ac:spMk id="4" creationId="{CD8E2175-AFAD-46ED-BFC0-85C472B7F591}"/>
          </ac:spMkLst>
        </pc:spChg>
        <pc:spChg chg="add del mod ord">
          <ac:chgData name="Solal Pirelli" userId="584f3c02d4d36311" providerId="LiveId" clId="{575ED62D-A346-403E-A826-F87CC718556A}" dt="2022-10-26T18:50:44.903" v="14514" actId="700"/>
          <ac:spMkLst>
            <pc:docMk/>
            <pc:sldMk cId="562033520" sldId="416"/>
            <ac:spMk id="5" creationId="{73ED58FC-CDB1-4EA3-82E3-FFC8D4919B67}"/>
          </ac:spMkLst>
        </pc:spChg>
        <pc:spChg chg="del">
          <ac:chgData name="Solal Pirelli" userId="584f3c02d4d36311" providerId="LiveId" clId="{575ED62D-A346-403E-A826-F87CC718556A}" dt="2022-10-13T19:06:04.237" v="2399" actId="478"/>
          <ac:spMkLst>
            <pc:docMk/>
            <pc:sldMk cId="562033520" sldId="416"/>
            <ac:spMk id="5" creationId="{BAFF8409-57F6-4448-B635-0DD0338488CD}"/>
          </ac:spMkLst>
        </pc:spChg>
        <pc:spChg chg="add del mod">
          <ac:chgData name="Solal Pirelli" userId="584f3c02d4d36311" providerId="LiveId" clId="{575ED62D-A346-403E-A826-F87CC718556A}" dt="2022-10-26T18:51:08.884" v="14523" actId="478"/>
          <ac:spMkLst>
            <pc:docMk/>
            <pc:sldMk cId="562033520" sldId="416"/>
            <ac:spMk id="6" creationId="{8EF5F253-0606-4A08-BC19-374C95D9BB2C}"/>
          </ac:spMkLst>
        </pc:spChg>
        <pc:spChg chg="add mod">
          <ac:chgData name="Solal Pirelli" userId="584f3c02d4d36311" providerId="LiveId" clId="{575ED62D-A346-403E-A826-F87CC718556A}" dt="2022-10-26T18:51:05.563" v="14521" actId="1076"/>
          <ac:spMkLst>
            <pc:docMk/>
            <pc:sldMk cId="562033520" sldId="416"/>
            <ac:spMk id="7" creationId="{6E9B5C6A-D9C9-450B-90FF-8972C56F2113}"/>
          </ac:spMkLst>
        </pc:spChg>
        <pc:spChg chg="del mod topLvl">
          <ac:chgData name="Solal Pirelli" userId="584f3c02d4d36311" providerId="LiveId" clId="{575ED62D-A346-403E-A826-F87CC718556A}" dt="2022-10-13T19:05:30.611" v="2369" actId="478"/>
          <ac:spMkLst>
            <pc:docMk/>
            <pc:sldMk cId="562033520" sldId="416"/>
            <ac:spMk id="9" creationId="{B558C853-05B2-4886-8749-FC5F7742C1F4}"/>
          </ac:spMkLst>
        </pc:spChg>
        <pc:spChg chg="del mod">
          <ac:chgData name="Solal Pirelli" userId="584f3c02d4d36311" providerId="LiveId" clId="{575ED62D-A346-403E-A826-F87CC718556A}" dt="2022-10-13T19:05:21.446" v="2363" actId="478"/>
          <ac:spMkLst>
            <pc:docMk/>
            <pc:sldMk cId="562033520" sldId="416"/>
            <ac:spMk id="10" creationId="{7ABF29DC-04EE-4665-9701-57559290461D}"/>
          </ac:spMkLst>
        </pc:spChg>
        <pc:spChg chg="del mod topLvl">
          <ac:chgData name="Solal Pirelli" userId="584f3c02d4d36311" providerId="LiveId" clId="{575ED62D-A346-403E-A826-F87CC718556A}" dt="2022-10-13T19:05:31.133" v="2370" actId="478"/>
          <ac:spMkLst>
            <pc:docMk/>
            <pc:sldMk cId="562033520" sldId="416"/>
            <ac:spMk id="11" creationId="{5958FEF1-1B3A-4DE3-B292-F88102FBC58F}"/>
          </ac:spMkLst>
        </pc:spChg>
        <pc:spChg chg="del mod topLvl">
          <ac:chgData name="Solal Pirelli" userId="584f3c02d4d36311" providerId="LiveId" clId="{575ED62D-A346-403E-A826-F87CC718556A}" dt="2022-10-13T19:05:31.890" v="2371" actId="478"/>
          <ac:spMkLst>
            <pc:docMk/>
            <pc:sldMk cId="562033520" sldId="416"/>
            <ac:spMk id="12" creationId="{DE39358C-97CD-48D2-9FCD-EE9E029E0D84}"/>
          </ac:spMkLst>
        </pc:spChg>
        <pc:spChg chg="del mod topLvl">
          <ac:chgData name="Solal Pirelli" userId="584f3c02d4d36311" providerId="LiveId" clId="{575ED62D-A346-403E-A826-F87CC718556A}" dt="2022-10-13T19:05:39.343" v="2380" actId="478"/>
          <ac:spMkLst>
            <pc:docMk/>
            <pc:sldMk cId="562033520" sldId="416"/>
            <ac:spMk id="13" creationId="{5E8A1909-56A0-4710-B742-E3A10104D78D}"/>
          </ac:spMkLst>
        </pc:spChg>
        <pc:spChg chg="del mod topLvl">
          <ac:chgData name="Solal Pirelli" userId="584f3c02d4d36311" providerId="LiveId" clId="{575ED62D-A346-403E-A826-F87CC718556A}" dt="2022-10-13T19:05:40.070" v="2381" actId="478"/>
          <ac:spMkLst>
            <pc:docMk/>
            <pc:sldMk cId="562033520" sldId="416"/>
            <ac:spMk id="14" creationId="{88B2AB09-357F-4BDD-94DA-ADE46E8797DD}"/>
          </ac:spMkLst>
        </pc:spChg>
        <pc:spChg chg="del mod topLvl">
          <ac:chgData name="Solal Pirelli" userId="584f3c02d4d36311" providerId="LiveId" clId="{575ED62D-A346-403E-A826-F87CC718556A}" dt="2022-10-13T19:07:25.131" v="2420" actId="478"/>
          <ac:spMkLst>
            <pc:docMk/>
            <pc:sldMk cId="562033520" sldId="416"/>
            <ac:spMk id="15" creationId="{1F3C09AC-AECC-41BF-AF93-A36B6FF02B3A}"/>
          </ac:spMkLst>
        </pc:spChg>
        <pc:spChg chg="del mod topLvl">
          <ac:chgData name="Solal Pirelli" userId="584f3c02d4d36311" providerId="LiveId" clId="{575ED62D-A346-403E-A826-F87CC718556A}" dt="2022-10-13T19:05:49.963" v="2396" actId="478"/>
          <ac:spMkLst>
            <pc:docMk/>
            <pc:sldMk cId="562033520" sldId="416"/>
            <ac:spMk id="16" creationId="{37DF0DAF-3F62-4B65-8025-8E4473746B55}"/>
          </ac:spMkLst>
        </pc:spChg>
        <pc:spChg chg="del mod topLvl">
          <ac:chgData name="Solal Pirelli" userId="584f3c02d4d36311" providerId="LiveId" clId="{575ED62D-A346-403E-A826-F87CC718556A}" dt="2022-10-13T19:05:49.570" v="2395" actId="478"/>
          <ac:spMkLst>
            <pc:docMk/>
            <pc:sldMk cId="562033520" sldId="416"/>
            <ac:spMk id="17" creationId="{D12E3B68-E204-4D00-8D5E-12BB380D62FA}"/>
          </ac:spMkLst>
        </pc:spChg>
        <pc:spChg chg="del mod topLvl">
          <ac:chgData name="Solal Pirelli" userId="584f3c02d4d36311" providerId="LiveId" clId="{575ED62D-A346-403E-A826-F87CC718556A}" dt="2022-10-13T19:05:48.013" v="2392" actId="478"/>
          <ac:spMkLst>
            <pc:docMk/>
            <pc:sldMk cId="562033520" sldId="416"/>
            <ac:spMk id="18" creationId="{EF91AB5E-4A36-4627-8ED5-F8FC4AF64761}"/>
          </ac:spMkLst>
        </pc:spChg>
        <pc:spChg chg="del mod topLvl">
          <ac:chgData name="Solal Pirelli" userId="584f3c02d4d36311" providerId="LiveId" clId="{575ED62D-A346-403E-A826-F87CC718556A}" dt="2022-10-13T19:05:47.478" v="2391" actId="478"/>
          <ac:spMkLst>
            <pc:docMk/>
            <pc:sldMk cId="562033520" sldId="416"/>
            <ac:spMk id="19" creationId="{1FBB1330-4078-4AC9-9008-1B3DC0487A9F}"/>
          </ac:spMkLst>
        </pc:spChg>
        <pc:spChg chg="del mod topLvl">
          <ac:chgData name="Solal Pirelli" userId="584f3c02d4d36311" providerId="LiveId" clId="{575ED62D-A346-403E-A826-F87CC718556A}" dt="2022-10-13T19:05:41.652" v="2383" actId="478"/>
          <ac:spMkLst>
            <pc:docMk/>
            <pc:sldMk cId="562033520" sldId="416"/>
            <ac:spMk id="20" creationId="{660A92DA-F909-4476-9F0E-AF61F6F8EF86}"/>
          </ac:spMkLst>
        </pc:spChg>
        <pc:spChg chg="del mod topLvl">
          <ac:chgData name="Solal Pirelli" userId="584f3c02d4d36311" providerId="LiveId" clId="{575ED62D-A346-403E-A826-F87CC718556A}" dt="2022-10-13T19:05:43.572" v="2387" actId="478"/>
          <ac:spMkLst>
            <pc:docMk/>
            <pc:sldMk cId="562033520" sldId="416"/>
            <ac:spMk id="21" creationId="{03476582-DFBC-4B61-A831-8423D1EDD135}"/>
          </ac:spMkLst>
        </pc:spChg>
        <pc:spChg chg="del mod topLvl">
          <ac:chgData name="Solal Pirelli" userId="584f3c02d4d36311" providerId="LiveId" clId="{575ED62D-A346-403E-A826-F87CC718556A}" dt="2022-10-13T19:05:44.549" v="2389" actId="478"/>
          <ac:spMkLst>
            <pc:docMk/>
            <pc:sldMk cId="562033520" sldId="416"/>
            <ac:spMk id="22" creationId="{87FBCCB1-AFAA-4C82-B876-EE1FB08089C5}"/>
          </ac:spMkLst>
        </pc:spChg>
        <pc:spChg chg="del mod topLvl">
          <ac:chgData name="Solal Pirelli" userId="584f3c02d4d36311" providerId="LiveId" clId="{575ED62D-A346-403E-A826-F87CC718556A}" dt="2022-10-13T19:05:30.239" v="2368" actId="478"/>
          <ac:spMkLst>
            <pc:docMk/>
            <pc:sldMk cId="562033520" sldId="416"/>
            <ac:spMk id="24" creationId="{D0B47BE5-78AE-4C43-878F-B5D4B157621C}"/>
          </ac:spMkLst>
        </pc:spChg>
        <pc:spChg chg="del mod topLvl">
          <ac:chgData name="Solal Pirelli" userId="584f3c02d4d36311" providerId="LiveId" clId="{575ED62D-A346-403E-A826-F87CC718556A}" dt="2022-10-13T19:05:29.612" v="2367" actId="478"/>
          <ac:spMkLst>
            <pc:docMk/>
            <pc:sldMk cId="562033520" sldId="416"/>
            <ac:spMk id="25" creationId="{6576C64B-F479-4E5F-84D3-D282AE11D6FA}"/>
          </ac:spMkLst>
        </pc:spChg>
        <pc:spChg chg="del mod topLvl">
          <ac:chgData name="Solal Pirelli" userId="584f3c02d4d36311" providerId="LiveId" clId="{575ED62D-A346-403E-A826-F87CC718556A}" dt="2022-10-13T19:05:29.115" v="2366" actId="478"/>
          <ac:spMkLst>
            <pc:docMk/>
            <pc:sldMk cId="562033520" sldId="416"/>
            <ac:spMk id="26" creationId="{5F1A19A4-E317-40E9-BE9F-7DDE6C6540E3}"/>
          </ac:spMkLst>
        </pc:spChg>
        <pc:spChg chg="del mod topLvl">
          <ac:chgData name="Solal Pirelli" userId="584f3c02d4d36311" providerId="LiveId" clId="{575ED62D-A346-403E-A826-F87CC718556A}" dt="2022-10-13T19:05:37.844" v="2377" actId="478"/>
          <ac:spMkLst>
            <pc:docMk/>
            <pc:sldMk cId="562033520" sldId="416"/>
            <ac:spMk id="27" creationId="{E32D5C38-67D6-4E24-B0BF-1F8171539173}"/>
          </ac:spMkLst>
        </pc:spChg>
        <pc:spChg chg="del mod topLvl">
          <ac:chgData name="Solal Pirelli" userId="584f3c02d4d36311" providerId="LiveId" clId="{575ED62D-A346-403E-A826-F87CC718556A}" dt="2022-10-13T19:05:38.943" v="2379" actId="478"/>
          <ac:spMkLst>
            <pc:docMk/>
            <pc:sldMk cId="562033520" sldId="416"/>
            <ac:spMk id="28" creationId="{4D5379A8-2130-4528-9ADF-F4FF565E79C6}"/>
          </ac:spMkLst>
        </pc:spChg>
        <pc:spChg chg="del mod topLvl">
          <ac:chgData name="Solal Pirelli" userId="584f3c02d4d36311" providerId="LiveId" clId="{575ED62D-A346-403E-A826-F87CC718556A}" dt="2022-10-13T19:05:40.959" v="2382" actId="478"/>
          <ac:spMkLst>
            <pc:docMk/>
            <pc:sldMk cId="562033520" sldId="416"/>
            <ac:spMk id="29" creationId="{63AAD0D8-0382-4F3A-B016-2EAB65ED344A}"/>
          </ac:spMkLst>
        </pc:spChg>
        <pc:spChg chg="mod topLvl">
          <ac:chgData name="Solal Pirelli" userId="584f3c02d4d36311" providerId="LiveId" clId="{575ED62D-A346-403E-A826-F87CC718556A}" dt="2022-10-13T19:08:45.385" v="2489" actId="403"/>
          <ac:spMkLst>
            <pc:docMk/>
            <pc:sldMk cId="562033520" sldId="416"/>
            <ac:spMk id="30" creationId="{868C1F70-4A50-4959-9E12-93EEC5345C2A}"/>
          </ac:spMkLst>
        </pc:spChg>
        <pc:spChg chg="del mod topLvl">
          <ac:chgData name="Solal Pirelli" userId="584f3c02d4d36311" providerId="LiveId" clId="{575ED62D-A346-403E-A826-F87CC718556A}" dt="2022-10-13T19:05:50.675" v="2397" actId="478"/>
          <ac:spMkLst>
            <pc:docMk/>
            <pc:sldMk cId="562033520" sldId="416"/>
            <ac:spMk id="31" creationId="{A7322E43-E717-4052-AA25-A97CB30CDA39}"/>
          </ac:spMkLst>
        </pc:spChg>
        <pc:spChg chg="del mod topLvl">
          <ac:chgData name="Solal Pirelli" userId="584f3c02d4d36311" providerId="LiveId" clId="{575ED62D-A346-403E-A826-F87CC718556A}" dt="2022-10-13T19:05:49.180" v="2394" actId="478"/>
          <ac:spMkLst>
            <pc:docMk/>
            <pc:sldMk cId="562033520" sldId="416"/>
            <ac:spMk id="32" creationId="{73F79097-C80F-4E95-87DF-F057586B588C}"/>
          </ac:spMkLst>
        </pc:spChg>
        <pc:spChg chg="del mod topLvl">
          <ac:chgData name="Solal Pirelli" userId="584f3c02d4d36311" providerId="LiveId" clId="{575ED62D-A346-403E-A826-F87CC718556A}" dt="2022-10-13T19:05:48.715" v="2393" actId="478"/>
          <ac:spMkLst>
            <pc:docMk/>
            <pc:sldMk cId="562033520" sldId="416"/>
            <ac:spMk id="33" creationId="{14035FC8-95F5-4B3A-97A6-932D5BC31651}"/>
          </ac:spMkLst>
        </pc:spChg>
        <pc:spChg chg="del mod topLvl">
          <ac:chgData name="Solal Pirelli" userId="584f3c02d4d36311" providerId="LiveId" clId="{575ED62D-A346-403E-A826-F87CC718556A}" dt="2022-10-13T19:05:46.940" v="2390" actId="478"/>
          <ac:spMkLst>
            <pc:docMk/>
            <pc:sldMk cId="562033520" sldId="416"/>
            <ac:spMk id="34" creationId="{C69D04C6-FB37-411C-8CD8-C8C25DC89C40}"/>
          </ac:spMkLst>
        </pc:spChg>
        <pc:spChg chg="del mod topLvl">
          <ac:chgData name="Solal Pirelli" userId="584f3c02d4d36311" providerId="LiveId" clId="{575ED62D-A346-403E-A826-F87CC718556A}" dt="2022-10-13T19:05:42.619" v="2385" actId="478"/>
          <ac:spMkLst>
            <pc:docMk/>
            <pc:sldMk cId="562033520" sldId="416"/>
            <ac:spMk id="35" creationId="{A71BB9C8-8602-40F0-B487-B186A6B7B00B}"/>
          </ac:spMkLst>
        </pc:spChg>
        <pc:spChg chg="del mod topLvl">
          <ac:chgData name="Solal Pirelli" userId="584f3c02d4d36311" providerId="LiveId" clId="{575ED62D-A346-403E-A826-F87CC718556A}" dt="2022-10-13T19:05:43.236" v="2386" actId="478"/>
          <ac:spMkLst>
            <pc:docMk/>
            <pc:sldMk cId="562033520" sldId="416"/>
            <ac:spMk id="36" creationId="{2D38A8C2-369B-455E-86A2-0632C79350F4}"/>
          </ac:spMkLst>
        </pc:spChg>
        <pc:spChg chg="del mod topLvl">
          <ac:chgData name="Solal Pirelli" userId="584f3c02d4d36311" providerId="LiveId" clId="{575ED62D-A346-403E-A826-F87CC718556A}" dt="2022-10-13T19:05:44.207" v="2388" actId="478"/>
          <ac:spMkLst>
            <pc:docMk/>
            <pc:sldMk cId="562033520" sldId="416"/>
            <ac:spMk id="37" creationId="{B425D31E-E41A-45E2-A570-1D794AAF6EC2}"/>
          </ac:spMkLst>
        </pc:spChg>
        <pc:spChg chg="del mod">
          <ac:chgData name="Solal Pirelli" userId="584f3c02d4d36311" providerId="LiveId" clId="{575ED62D-A346-403E-A826-F87CC718556A}" dt="2022-10-13T19:05:17.865" v="2360" actId="478"/>
          <ac:spMkLst>
            <pc:docMk/>
            <pc:sldMk cId="562033520" sldId="416"/>
            <ac:spMk id="39" creationId="{29E5B57B-5A16-4E81-9040-0BD7953F668C}"/>
          </ac:spMkLst>
        </pc:spChg>
        <pc:spChg chg="del mod topLvl">
          <ac:chgData name="Solal Pirelli" userId="584f3c02d4d36311" providerId="LiveId" clId="{575ED62D-A346-403E-A826-F87CC718556A}" dt="2022-10-13T19:05:38.339" v="2378" actId="478"/>
          <ac:spMkLst>
            <pc:docMk/>
            <pc:sldMk cId="562033520" sldId="416"/>
            <ac:spMk id="40" creationId="{CFCCE52C-72D1-47E8-A90D-5DCD1741AC8C}"/>
          </ac:spMkLst>
        </pc:spChg>
        <pc:spChg chg="del mod topLvl">
          <ac:chgData name="Solal Pirelli" userId="584f3c02d4d36311" providerId="LiveId" clId="{575ED62D-A346-403E-A826-F87CC718556A}" dt="2022-10-13T19:07:24.718" v="2419" actId="478"/>
          <ac:spMkLst>
            <pc:docMk/>
            <pc:sldMk cId="562033520" sldId="416"/>
            <ac:spMk id="41" creationId="{12753860-5A0E-4D18-AF23-ABC6F41D36DA}"/>
          </ac:spMkLst>
        </pc:spChg>
        <pc:spChg chg="del mod topLvl">
          <ac:chgData name="Solal Pirelli" userId="584f3c02d4d36311" providerId="LiveId" clId="{575ED62D-A346-403E-A826-F87CC718556A}" dt="2022-10-13T19:05:42.206" v="2384" actId="478"/>
          <ac:spMkLst>
            <pc:docMk/>
            <pc:sldMk cId="562033520" sldId="416"/>
            <ac:spMk id="42" creationId="{1D15E9F9-F69B-4563-AB7F-BDC94FA989BC}"/>
          </ac:spMkLst>
        </pc:spChg>
        <pc:spChg chg="add mod ord">
          <ac:chgData name="Solal Pirelli" userId="584f3c02d4d36311" providerId="LiveId" clId="{575ED62D-A346-403E-A826-F87CC718556A}" dt="2022-10-13T19:09:01.164" v="2502" actId="404"/>
          <ac:spMkLst>
            <pc:docMk/>
            <pc:sldMk cId="562033520" sldId="416"/>
            <ac:spMk id="43" creationId="{97AC8026-C581-4722-8FF6-A26528051BB1}"/>
          </ac:spMkLst>
        </pc:spChg>
        <pc:spChg chg="add del mod">
          <ac:chgData name="Solal Pirelli" userId="584f3c02d4d36311" providerId="LiveId" clId="{575ED62D-A346-403E-A826-F87CC718556A}" dt="2022-10-13T19:07:27.231" v="2422" actId="478"/>
          <ac:spMkLst>
            <pc:docMk/>
            <pc:sldMk cId="562033520" sldId="416"/>
            <ac:spMk id="44" creationId="{46FE0C09-8F5D-4EBE-82A1-E244AA9150EE}"/>
          </ac:spMkLst>
        </pc:spChg>
        <pc:spChg chg="add del mod">
          <ac:chgData name="Solal Pirelli" userId="584f3c02d4d36311" providerId="LiveId" clId="{575ED62D-A346-403E-A826-F87CC718556A}" dt="2022-10-13T19:07:26.333" v="2421" actId="478"/>
          <ac:spMkLst>
            <pc:docMk/>
            <pc:sldMk cId="562033520" sldId="416"/>
            <ac:spMk id="45" creationId="{E8335B84-6D95-4BD8-9578-E83D225052A0}"/>
          </ac:spMkLst>
        </pc:spChg>
        <pc:spChg chg="add del mod">
          <ac:chgData name="Solal Pirelli" userId="584f3c02d4d36311" providerId="LiveId" clId="{575ED62D-A346-403E-A826-F87CC718556A}" dt="2022-10-13T19:07:12.870" v="2415" actId="478"/>
          <ac:spMkLst>
            <pc:docMk/>
            <pc:sldMk cId="562033520" sldId="416"/>
            <ac:spMk id="47" creationId="{AFD881FF-D018-4481-BDA1-9D776387B5BA}"/>
          </ac:spMkLst>
        </pc:spChg>
        <pc:spChg chg="mod">
          <ac:chgData name="Solal Pirelli" userId="584f3c02d4d36311" providerId="LiveId" clId="{575ED62D-A346-403E-A826-F87CC718556A}" dt="2022-10-13T19:09:10.926" v="2504" actId="404"/>
          <ac:spMkLst>
            <pc:docMk/>
            <pc:sldMk cId="562033520" sldId="416"/>
            <ac:spMk id="50" creationId="{5B2097AB-A0AB-4E08-84D6-F9168DF54CAD}"/>
          </ac:spMkLst>
        </pc:spChg>
        <pc:spChg chg="mod">
          <ac:chgData name="Solal Pirelli" userId="584f3c02d4d36311" providerId="LiveId" clId="{575ED62D-A346-403E-A826-F87CC718556A}" dt="2022-10-13T19:08:45.385" v="2489" actId="403"/>
          <ac:spMkLst>
            <pc:docMk/>
            <pc:sldMk cId="562033520" sldId="416"/>
            <ac:spMk id="51" creationId="{595F816C-35E8-4593-B6C2-EA82F80CF669}"/>
          </ac:spMkLst>
        </pc:spChg>
        <pc:spChg chg="mod">
          <ac:chgData name="Solal Pirelli" userId="584f3c02d4d36311" providerId="LiveId" clId="{575ED62D-A346-403E-A826-F87CC718556A}" dt="2022-10-13T19:09:18.662" v="2507" actId="404"/>
          <ac:spMkLst>
            <pc:docMk/>
            <pc:sldMk cId="562033520" sldId="416"/>
            <ac:spMk id="53" creationId="{357D0040-FFA2-4F4B-B1FB-BD2FE677D7CC}"/>
          </ac:spMkLst>
        </pc:spChg>
        <pc:spChg chg="mod">
          <ac:chgData name="Solal Pirelli" userId="584f3c02d4d36311" providerId="LiveId" clId="{575ED62D-A346-403E-A826-F87CC718556A}" dt="2022-10-13T19:08:45.385" v="2489" actId="403"/>
          <ac:spMkLst>
            <pc:docMk/>
            <pc:sldMk cId="562033520" sldId="416"/>
            <ac:spMk id="54" creationId="{4EE4FAA1-0F52-4F54-ADF1-F68663450D0B}"/>
          </ac:spMkLst>
        </pc:spChg>
        <pc:grpChg chg="add del mod">
          <ac:chgData name="Solal Pirelli" userId="584f3c02d4d36311" providerId="LiveId" clId="{575ED62D-A346-403E-A826-F87CC718556A}" dt="2022-10-13T19:05:23.937" v="2364" actId="165"/>
          <ac:grpSpMkLst>
            <pc:docMk/>
            <pc:sldMk cId="562033520" sldId="416"/>
            <ac:grpSpMk id="8" creationId="{6DBFDF55-3ECF-46CB-A60F-0C9252B75326}"/>
          </ac:grpSpMkLst>
        </pc:grpChg>
        <pc:grpChg chg="add del mod">
          <ac:chgData name="Solal Pirelli" userId="584f3c02d4d36311" providerId="LiveId" clId="{575ED62D-A346-403E-A826-F87CC718556A}" dt="2022-10-13T19:05:27.571" v="2365" actId="165"/>
          <ac:grpSpMkLst>
            <pc:docMk/>
            <pc:sldMk cId="562033520" sldId="416"/>
            <ac:grpSpMk id="23" creationId="{2D258D8D-50B8-4129-B1C2-695659CAD589}"/>
          </ac:grpSpMkLst>
        </pc:grpChg>
        <pc:grpChg chg="add del mod ord">
          <ac:chgData name="Solal Pirelli" userId="584f3c02d4d36311" providerId="LiveId" clId="{575ED62D-A346-403E-A826-F87CC718556A}" dt="2022-10-13T19:05:36.593" v="2376" actId="165"/>
          <ac:grpSpMkLst>
            <pc:docMk/>
            <pc:sldMk cId="562033520" sldId="416"/>
            <ac:grpSpMk id="38" creationId="{1C71F551-E3B4-4535-890D-1AAE4C3FECAB}"/>
          </ac:grpSpMkLst>
        </pc:grpChg>
        <pc:grpChg chg="add mod">
          <ac:chgData name="Solal Pirelli" userId="584f3c02d4d36311" providerId="LiveId" clId="{575ED62D-A346-403E-A826-F87CC718556A}" dt="2022-10-13T19:09:12.808" v="2506" actId="1076"/>
          <ac:grpSpMkLst>
            <pc:docMk/>
            <pc:sldMk cId="562033520" sldId="416"/>
            <ac:grpSpMk id="48" creationId="{4FBCDD75-17C5-4334-94EB-6023980E58AF}"/>
          </ac:grpSpMkLst>
        </pc:grpChg>
        <pc:grpChg chg="add mod">
          <ac:chgData name="Solal Pirelli" userId="584f3c02d4d36311" providerId="LiveId" clId="{575ED62D-A346-403E-A826-F87CC718556A}" dt="2022-10-13T19:07:41.043" v="2427" actId="1076"/>
          <ac:grpSpMkLst>
            <pc:docMk/>
            <pc:sldMk cId="562033520" sldId="416"/>
            <ac:grpSpMk id="49" creationId="{6024D9D5-CB79-4BEC-A1BE-D606429E7D79}"/>
          </ac:grpSpMkLst>
        </pc:grpChg>
        <pc:grpChg chg="add mod">
          <ac:chgData name="Solal Pirelli" userId="584f3c02d4d36311" providerId="LiveId" clId="{575ED62D-A346-403E-A826-F87CC718556A}" dt="2022-10-13T19:07:39.238" v="2426" actId="571"/>
          <ac:grpSpMkLst>
            <pc:docMk/>
            <pc:sldMk cId="562033520" sldId="416"/>
            <ac:grpSpMk id="52" creationId="{17F89F0C-8E63-420F-A696-5C7AE2380B28}"/>
          </ac:grpSpMkLst>
        </pc:grpChg>
      </pc:sldChg>
      <pc:sldChg chg="new del">
        <pc:chgData name="Solal Pirelli" userId="584f3c02d4d36311" providerId="LiveId" clId="{575ED62D-A346-403E-A826-F87CC718556A}" dt="2022-10-13T19:04:10.109" v="2332" actId="47"/>
        <pc:sldMkLst>
          <pc:docMk/>
          <pc:sldMk cId="1779635311" sldId="416"/>
        </pc:sldMkLst>
      </pc:sldChg>
      <pc:sldChg chg="addSp delSp modSp new add del mod">
        <pc:chgData name="Solal Pirelli" userId="584f3c02d4d36311" providerId="LiveId" clId="{575ED62D-A346-403E-A826-F87CC718556A}" dt="2022-10-26T18:49:57.019" v="14512" actId="47"/>
        <pc:sldMkLst>
          <pc:docMk/>
          <pc:sldMk cId="897728710" sldId="417"/>
        </pc:sldMkLst>
        <pc:spChg chg="mod">
          <ac:chgData name="Solal Pirelli" userId="584f3c02d4d36311" providerId="LiveId" clId="{575ED62D-A346-403E-A826-F87CC718556A}" dt="2022-10-24T19:09:07.565" v="13678" actId="20577"/>
          <ac:spMkLst>
            <pc:docMk/>
            <pc:sldMk cId="897728710" sldId="417"/>
            <ac:spMk id="2" creationId="{D3DE4FA0-B5B6-4693-8E69-D4A2757F3060}"/>
          </ac:spMkLst>
        </pc:spChg>
        <pc:spChg chg="del">
          <ac:chgData name="Solal Pirelli" userId="584f3c02d4d36311" providerId="LiveId" clId="{575ED62D-A346-403E-A826-F87CC718556A}" dt="2022-10-13T19:11:32.971" v="2522" actId="478"/>
          <ac:spMkLst>
            <pc:docMk/>
            <pc:sldMk cId="897728710" sldId="417"/>
            <ac:spMk id="3" creationId="{C1B627C7-FA65-47A4-A00B-AE0DD142667A}"/>
          </ac:spMkLst>
        </pc:spChg>
        <pc:spChg chg="mod">
          <ac:chgData name="Solal Pirelli" userId="584f3c02d4d36311" providerId="LiveId" clId="{575ED62D-A346-403E-A826-F87CC718556A}" dt="2022-10-13T19:11:44.382" v="2530" actId="6549"/>
          <ac:spMkLst>
            <pc:docMk/>
            <pc:sldMk cId="897728710" sldId="417"/>
            <ac:spMk id="5" creationId="{6AA53138-CF94-444A-97B3-830B1699C5F7}"/>
          </ac:spMkLst>
        </pc:spChg>
        <pc:picChg chg="add mod">
          <ac:chgData name="Solal Pirelli" userId="584f3c02d4d36311" providerId="LiveId" clId="{575ED62D-A346-403E-A826-F87CC718556A}" dt="2022-10-13T19:11:33.553" v="2523"/>
          <ac:picMkLst>
            <pc:docMk/>
            <pc:sldMk cId="897728710" sldId="417"/>
            <ac:picMk id="6" creationId="{EE89DA77-3155-46F1-83D6-E73006EC6B2E}"/>
          </ac:picMkLst>
        </pc:picChg>
      </pc:sldChg>
      <pc:sldChg chg="delSp modSp new del mod">
        <pc:chgData name="Solal Pirelli" userId="584f3c02d4d36311" providerId="LiveId" clId="{575ED62D-A346-403E-A826-F87CC718556A}" dt="2022-10-24T18:05:39.853" v="13507" actId="47"/>
        <pc:sldMkLst>
          <pc:docMk/>
          <pc:sldMk cId="2373465489" sldId="418"/>
        </pc:sldMkLst>
        <pc:spChg chg="del">
          <ac:chgData name="Solal Pirelli" userId="584f3c02d4d36311" providerId="LiveId" clId="{575ED62D-A346-403E-A826-F87CC718556A}" dt="2022-10-13T19:12:24.084" v="2636" actId="478"/>
          <ac:spMkLst>
            <pc:docMk/>
            <pc:sldMk cId="2373465489" sldId="418"/>
            <ac:spMk id="2" creationId="{4D6E7117-C30C-4639-A8D7-41D068064181}"/>
          </ac:spMkLst>
        </pc:spChg>
        <pc:spChg chg="mod">
          <ac:chgData name="Solal Pirelli" userId="584f3c02d4d36311" providerId="LiveId" clId="{575ED62D-A346-403E-A826-F87CC718556A}" dt="2022-10-13T19:12:37.936" v="2642" actId="207"/>
          <ac:spMkLst>
            <pc:docMk/>
            <pc:sldMk cId="2373465489" sldId="418"/>
            <ac:spMk id="3" creationId="{AC8966CC-2FF5-4DB7-A1A0-8531921C8C6E}"/>
          </ac:spMkLst>
        </pc:spChg>
        <pc:spChg chg="del">
          <ac:chgData name="Solal Pirelli" userId="584f3c02d4d36311" providerId="LiveId" clId="{575ED62D-A346-403E-A826-F87CC718556A}" dt="2022-10-13T19:12:22.423" v="2635" actId="478"/>
          <ac:spMkLst>
            <pc:docMk/>
            <pc:sldMk cId="2373465489" sldId="418"/>
            <ac:spMk id="5" creationId="{21ED9846-B876-4A29-87A3-76ED264879FA}"/>
          </ac:spMkLst>
        </pc:spChg>
      </pc:sldChg>
      <pc:sldChg chg="addSp delSp modSp new mod chgLayout">
        <pc:chgData name="Solal Pirelli" userId="584f3c02d4d36311" providerId="LiveId" clId="{575ED62D-A346-403E-A826-F87CC718556A}" dt="2022-10-28T15:54:25.259" v="14765" actId="20577"/>
        <pc:sldMkLst>
          <pc:docMk/>
          <pc:sldMk cId="2820005917" sldId="419"/>
        </pc:sldMkLst>
        <pc:spChg chg="del">
          <ac:chgData name="Solal Pirelli" userId="584f3c02d4d36311" providerId="LiveId" clId="{575ED62D-A346-403E-A826-F87CC718556A}" dt="2022-10-13T19:14:16.460" v="2748" actId="478"/>
          <ac:spMkLst>
            <pc:docMk/>
            <pc:sldMk cId="2820005917" sldId="419"/>
            <ac:spMk id="2" creationId="{2797B01E-5FBF-49E9-A21A-BEB52A3A5F85}"/>
          </ac:spMkLst>
        </pc:spChg>
        <pc:spChg chg="add mod ord">
          <ac:chgData name="Solal Pirelli" userId="584f3c02d4d36311" providerId="LiveId" clId="{575ED62D-A346-403E-A826-F87CC718556A}" dt="2022-10-28T15:54:25.259" v="14765" actId="20577"/>
          <ac:spMkLst>
            <pc:docMk/>
            <pc:sldMk cId="2820005917" sldId="419"/>
            <ac:spMk id="2" creationId="{B90E2305-10B3-4E53-9E4B-A9FEAE53B4B4}"/>
          </ac:spMkLst>
        </pc:spChg>
        <pc:spChg chg="mod ord">
          <ac:chgData name="Solal Pirelli" userId="584f3c02d4d36311" providerId="LiveId" clId="{575ED62D-A346-403E-A826-F87CC718556A}" dt="2022-10-24T19:10:09.863" v="13703" actId="20577"/>
          <ac:spMkLst>
            <pc:docMk/>
            <pc:sldMk cId="2820005917" sldId="419"/>
            <ac:spMk id="3" creationId="{D1908297-B950-4B88-9416-5F899EC8C57B}"/>
          </ac:spMkLst>
        </pc:spChg>
        <pc:spChg chg="mod ord">
          <ac:chgData name="Solal Pirelli" userId="584f3c02d4d36311" providerId="LiveId" clId="{575ED62D-A346-403E-A826-F87CC718556A}" dt="2022-10-24T18:09:32.336" v="13537" actId="700"/>
          <ac:spMkLst>
            <pc:docMk/>
            <pc:sldMk cId="2820005917" sldId="419"/>
            <ac:spMk id="4" creationId="{5BBD2F2E-FDCA-4B30-A618-E45E4E53A2A6}"/>
          </ac:spMkLst>
        </pc:spChg>
        <pc:spChg chg="add del mod ord">
          <ac:chgData name="Solal Pirelli" userId="584f3c02d4d36311" providerId="LiveId" clId="{575ED62D-A346-403E-A826-F87CC718556A}" dt="2022-10-24T18:09:34.673" v="13538" actId="478"/>
          <ac:spMkLst>
            <pc:docMk/>
            <pc:sldMk cId="2820005917" sldId="419"/>
            <ac:spMk id="5" creationId="{0FE85300-C8DA-456A-BE5B-C3EA121F2F6C}"/>
          </ac:spMkLst>
        </pc:spChg>
        <pc:spChg chg="del">
          <ac:chgData name="Solal Pirelli" userId="584f3c02d4d36311" providerId="LiveId" clId="{575ED62D-A346-403E-A826-F87CC718556A}" dt="2022-10-13T19:13:53.131" v="2727" actId="478"/>
          <ac:spMkLst>
            <pc:docMk/>
            <pc:sldMk cId="2820005917" sldId="419"/>
            <ac:spMk id="5" creationId="{85024565-A706-4C15-B31C-71A1EBAC108D}"/>
          </ac:spMkLst>
        </pc:spChg>
      </pc:sldChg>
      <pc:sldChg chg="delSp modSp new mod">
        <pc:chgData name="Solal Pirelli" userId="584f3c02d4d36311" providerId="LiveId" clId="{575ED62D-A346-403E-A826-F87CC718556A}" dt="2022-10-13T19:16:07.757" v="2889" actId="478"/>
        <pc:sldMkLst>
          <pc:docMk/>
          <pc:sldMk cId="1010634575" sldId="420"/>
        </pc:sldMkLst>
        <pc:spChg chg="del">
          <ac:chgData name="Solal Pirelli" userId="584f3c02d4d36311" providerId="LiveId" clId="{575ED62D-A346-403E-A826-F87CC718556A}" dt="2022-10-13T19:16:07.757" v="2889" actId="478"/>
          <ac:spMkLst>
            <pc:docMk/>
            <pc:sldMk cId="1010634575" sldId="420"/>
            <ac:spMk id="2" creationId="{8C9E8578-A546-404B-ABF6-83DA714A5F96}"/>
          </ac:spMkLst>
        </pc:spChg>
        <pc:spChg chg="mod">
          <ac:chgData name="Solal Pirelli" userId="584f3c02d4d36311" providerId="LiveId" clId="{575ED62D-A346-403E-A826-F87CC718556A}" dt="2022-10-13T19:15:34.156" v="2879" actId="20577"/>
          <ac:spMkLst>
            <pc:docMk/>
            <pc:sldMk cId="1010634575" sldId="420"/>
            <ac:spMk id="3" creationId="{6F05AB50-F111-4B78-9CC2-14F49072F530}"/>
          </ac:spMkLst>
        </pc:spChg>
        <pc:spChg chg="del">
          <ac:chgData name="Solal Pirelli" userId="584f3c02d4d36311" providerId="LiveId" clId="{575ED62D-A346-403E-A826-F87CC718556A}" dt="2022-10-13T19:14:49.069" v="2829" actId="478"/>
          <ac:spMkLst>
            <pc:docMk/>
            <pc:sldMk cId="1010634575" sldId="420"/>
            <ac:spMk id="5" creationId="{2482C8FA-62E5-4069-81CA-829038A22500}"/>
          </ac:spMkLst>
        </pc:spChg>
      </pc:sldChg>
      <pc:sldChg chg="delSp modSp new mod modNotesTx">
        <pc:chgData name="Solal Pirelli" userId="584f3c02d4d36311" providerId="LiveId" clId="{575ED62D-A346-403E-A826-F87CC718556A}" dt="2022-10-28T14:21:02.358" v="14731" actId="20577"/>
        <pc:sldMkLst>
          <pc:docMk/>
          <pc:sldMk cId="427410301" sldId="421"/>
        </pc:sldMkLst>
        <pc:spChg chg="mod">
          <ac:chgData name="Solal Pirelli" userId="584f3c02d4d36311" providerId="LiveId" clId="{575ED62D-A346-403E-A826-F87CC718556A}" dt="2022-10-28T14:20:54.779" v="14724" actId="20577"/>
          <ac:spMkLst>
            <pc:docMk/>
            <pc:sldMk cId="427410301" sldId="421"/>
            <ac:spMk id="2" creationId="{2D7DC020-44DF-469F-B4D6-62086A58B3B1}"/>
          </ac:spMkLst>
        </pc:spChg>
        <pc:spChg chg="mod">
          <ac:chgData name="Solal Pirelli" userId="584f3c02d4d36311" providerId="LiveId" clId="{575ED62D-A346-403E-A826-F87CC718556A}" dt="2022-10-28T14:21:00.835" v="14730" actId="20577"/>
          <ac:spMkLst>
            <pc:docMk/>
            <pc:sldMk cId="427410301" sldId="421"/>
            <ac:spMk id="3" creationId="{6D2D5D29-8F08-4B2A-87EE-2BB4ECCAC3DA}"/>
          </ac:spMkLst>
        </pc:spChg>
        <pc:spChg chg="del">
          <ac:chgData name="Solal Pirelli" userId="584f3c02d4d36311" providerId="LiveId" clId="{575ED62D-A346-403E-A826-F87CC718556A}" dt="2022-10-13T19:21:23.073" v="3033" actId="478"/>
          <ac:spMkLst>
            <pc:docMk/>
            <pc:sldMk cId="427410301" sldId="421"/>
            <ac:spMk id="5" creationId="{0A61DEE4-1B15-4D57-B45B-FFD6C42994F3}"/>
          </ac:spMkLst>
        </pc:spChg>
      </pc:sldChg>
      <pc:sldChg chg="modSp new mod">
        <pc:chgData name="Solal Pirelli" userId="584f3c02d4d36311" providerId="LiveId" clId="{575ED62D-A346-403E-A826-F87CC718556A}" dt="2022-10-24T19:19:40.304" v="13719" actId="5793"/>
        <pc:sldMkLst>
          <pc:docMk/>
          <pc:sldMk cId="4249149261" sldId="422"/>
        </pc:sldMkLst>
        <pc:spChg chg="mod">
          <ac:chgData name="Solal Pirelli" userId="584f3c02d4d36311" providerId="LiveId" clId="{575ED62D-A346-403E-A826-F87CC718556A}" dt="2022-10-24T19:19:40.304" v="13719" actId="5793"/>
          <ac:spMkLst>
            <pc:docMk/>
            <pc:sldMk cId="4249149261" sldId="422"/>
            <ac:spMk id="2" creationId="{2F4BE2B5-DCEC-408A-9175-A699A0723341}"/>
          </ac:spMkLst>
        </pc:spChg>
      </pc:sldChg>
      <pc:sldChg chg="modSp new mod">
        <pc:chgData name="Solal Pirelli" userId="584f3c02d4d36311" providerId="LiveId" clId="{575ED62D-A346-403E-A826-F87CC718556A}" dt="2022-10-25T20:00:53.180" v="14199" actId="20577"/>
        <pc:sldMkLst>
          <pc:docMk/>
          <pc:sldMk cId="3551344129" sldId="423"/>
        </pc:sldMkLst>
        <pc:spChg chg="mod">
          <ac:chgData name="Solal Pirelli" userId="584f3c02d4d36311" providerId="LiveId" clId="{575ED62D-A346-403E-A826-F87CC718556A}" dt="2022-10-25T20:00:53.180" v="14199" actId="20577"/>
          <ac:spMkLst>
            <pc:docMk/>
            <pc:sldMk cId="3551344129" sldId="423"/>
            <ac:spMk id="2" creationId="{B200C1BF-48CB-4670-B568-A09F31A64474}"/>
          </ac:spMkLst>
        </pc:spChg>
      </pc:sldChg>
      <pc:sldChg chg="modSp new mod">
        <pc:chgData name="Solal Pirelli" userId="584f3c02d4d36311" providerId="LiveId" clId="{575ED62D-A346-403E-A826-F87CC718556A}" dt="2022-10-13T19:22:25.470" v="3195" actId="20577"/>
        <pc:sldMkLst>
          <pc:docMk/>
          <pc:sldMk cId="622526348" sldId="424"/>
        </pc:sldMkLst>
        <pc:spChg chg="mod">
          <ac:chgData name="Solal Pirelli" userId="584f3c02d4d36311" providerId="LiveId" clId="{575ED62D-A346-403E-A826-F87CC718556A}" dt="2022-10-13T19:22:25.470" v="3195" actId="20577"/>
          <ac:spMkLst>
            <pc:docMk/>
            <pc:sldMk cId="622526348" sldId="424"/>
            <ac:spMk id="2" creationId="{FF81F053-71E3-4284-B0B9-0FA22648AE51}"/>
          </ac:spMkLst>
        </pc:spChg>
      </pc:sldChg>
      <pc:sldChg chg="delSp modSp new mod">
        <pc:chgData name="Solal Pirelli" userId="584f3c02d4d36311" providerId="LiveId" clId="{575ED62D-A346-403E-A826-F87CC718556A}" dt="2022-10-23T14:09:49.634" v="13449" actId="20577"/>
        <pc:sldMkLst>
          <pc:docMk/>
          <pc:sldMk cId="411209154" sldId="425"/>
        </pc:sldMkLst>
        <pc:spChg chg="mod">
          <ac:chgData name="Solal Pirelli" userId="584f3c02d4d36311" providerId="LiveId" clId="{575ED62D-A346-403E-A826-F87CC718556A}" dt="2022-10-13T19:23:12.637" v="3212" actId="20577"/>
          <ac:spMkLst>
            <pc:docMk/>
            <pc:sldMk cId="411209154" sldId="425"/>
            <ac:spMk id="2" creationId="{EC1378D3-3CD2-4C6E-A7B4-191B682414DC}"/>
          </ac:spMkLst>
        </pc:spChg>
        <pc:spChg chg="mod">
          <ac:chgData name="Solal Pirelli" userId="584f3c02d4d36311" providerId="LiveId" clId="{575ED62D-A346-403E-A826-F87CC718556A}" dt="2022-10-23T14:09:49.634" v="13449" actId="20577"/>
          <ac:spMkLst>
            <pc:docMk/>
            <pc:sldMk cId="411209154" sldId="425"/>
            <ac:spMk id="3" creationId="{E7667E41-2060-448B-8EB4-9BF3465406A9}"/>
          </ac:spMkLst>
        </pc:spChg>
        <pc:spChg chg="del">
          <ac:chgData name="Solal Pirelli" userId="584f3c02d4d36311" providerId="LiveId" clId="{575ED62D-A346-403E-A826-F87CC718556A}" dt="2022-10-13T19:23:14.019" v="3213" actId="478"/>
          <ac:spMkLst>
            <pc:docMk/>
            <pc:sldMk cId="411209154" sldId="425"/>
            <ac:spMk id="5" creationId="{F475E385-52CA-4AFC-95BA-90DDC5727E46}"/>
          </ac:spMkLst>
        </pc:spChg>
      </pc:sldChg>
      <pc:sldChg chg="addSp delSp modSp new mod">
        <pc:chgData name="Solal Pirelli" userId="584f3c02d4d36311" providerId="LiveId" clId="{575ED62D-A346-403E-A826-F87CC718556A}" dt="2022-10-13T19:25:37.997" v="3266" actId="207"/>
        <pc:sldMkLst>
          <pc:docMk/>
          <pc:sldMk cId="3785275646" sldId="426"/>
        </pc:sldMkLst>
        <pc:spChg chg="del">
          <ac:chgData name="Solal Pirelli" userId="584f3c02d4d36311" providerId="LiveId" clId="{575ED62D-A346-403E-A826-F87CC718556A}" dt="2022-10-13T19:23:35.309" v="3218" actId="478"/>
          <ac:spMkLst>
            <pc:docMk/>
            <pc:sldMk cId="3785275646" sldId="426"/>
            <ac:spMk id="3" creationId="{35CACD99-5E56-4C9B-B732-677305F6A88C}"/>
          </ac:spMkLst>
        </pc:spChg>
        <pc:spChg chg="add mod">
          <ac:chgData name="Solal Pirelli" userId="584f3c02d4d36311" providerId="LiveId" clId="{575ED62D-A346-403E-A826-F87CC718556A}" dt="2022-10-13T19:24:39.503" v="3246" actId="207"/>
          <ac:spMkLst>
            <pc:docMk/>
            <pc:sldMk cId="3785275646" sldId="426"/>
            <ac:spMk id="4" creationId="{ADDC7ED9-6574-4C95-8AF9-1F38AF57DDE9}"/>
          </ac:spMkLst>
        </pc:spChg>
        <pc:spChg chg="add mod">
          <ac:chgData name="Solal Pirelli" userId="584f3c02d4d36311" providerId="LiveId" clId="{575ED62D-A346-403E-A826-F87CC718556A}" dt="2022-10-13T19:25:13.522" v="3260" actId="207"/>
          <ac:spMkLst>
            <pc:docMk/>
            <pc:sldMk cId="3785275646" sldId="426"/>
            <ac:spMk id="5" creationId="{8AB7515E-F049-49A3-AE18-B4E12C327BCD}"/>
          </ac:spMkLst>
        </pc:spChg>
        <pc:spChg chg="add mod">
          <ac:chgData name="Solal Pirelli" userId="584f3c02d4d36311" providerId="LiveId" clId="{575ED62D-A346-403E-A826-F87CC718556A}" dt="2022-10-13T19:25:08.945" v="3256" actId="207"/>
          <ac:spMkLst>
            <pc:docMk/>
            <pc:sldMk cId="3785275646" sldId="426"/>
            <ac:spMk id="6" creationId="{A114BA60-DFAC-480A-853C-9AD293A842FA}"/>
          </ac:spMkLst>
        </pc:spChg>
        <pc:spChg chg="add mod">
          <ac:chgData name="Solal Pirelli" userId="584f3c02d4d36311" providerId="LiveId" clId="{575ED62D-A346-403E-A826-F87CC718556A}" dt="2022-10-13T19:24:13.182" v="3233" actId="207"/>
          <ac:spMkLst>
            <pc:docMk/>
            <pc:sldMk cId="3785275646" sldId="426"/>
            <ac:spMk id="7" creationId="{8DB0A8C0-9683-426B-BF78-C2DD0C4B2FE6}"/>
          </ac:spMkLst>
        </pc:spChg>
        <pc:spChg chg="add mod">
          <ac:chgData name="Solal Pirelli" userId="584f3c02d4d36311" providerId="LiveId" clId="{575ED62D-A346-403E-A826-F87CC718556A}" dt="2022-10-13T19:25:32.592" v="3264" actId="207"/>
          <ac:spMkLst>
            <pc:docMk/>
            <pc:sldMk cId="3785275646" sldId="426"/>
            <ac:spMk id="8" creationId="{10E0B88A-8FEC-4C9B-AD39-6A32CAE3E169}"/>
          </ac:spMkLst>
        </pc:spChg>
        <pc:spChg chg="add mod">
          <ac:chgData name="Solal Pirelli" userId="584f3c02d4d36311" providerId="LiveId" clId="{575ED62D-A346-403E-A826-F87CC718556A}" dt="2022-10-13T19:25:11.295" v="3259" actId="207"/>
          <ac:spMkLst>
            <pc:docMk/>
            <pc:sldMk cId="3785275646" sldId="426"/>
            <ac:spMk id="9" creationId="{9769537F-ABAC-4E61-8A75-3E0FFA544F61}"/>
          </ac:spMkLst>
        </pc:spChg>
        <pc:spChg chg="add mod">
          <ac:chgData name="Solal Pirelli" userId="584f3c02d4d36311" providerId="LiveId" clId="{575ED62D-A346-403E-A826-F87CC718556A}" dt="2022-10-13T19:25:37.997" v="3266" actId="207"/>
          <ac:spMkLst>
            <pc:docMk/>
            <pc:sldMk cId="3785275646" sldId="426"/>
            <ac:spMk id="10" creationId="{B70BFB8C-4131-44FC-88A1-699E40196113}"/>
          </ac:spMkLst>
        </pc:spChg>
        <pc:spChg chg="add mod">
          <ac:chgData name="Solal Pirelli" userId="584f3c02d4d36311" providerId="LiveId" clId="{575ED62D-A346-403E-A826-F87CC718556A}" dt="2022-10-13T19:24:35.021" v="3244" actId="207"/>
          <ac:spMkLst>
            <pc:docMk/>
            <pc:sldMk cId="3785275646" sldId="426"/>
            <ac:spMk id="11" creationId="{5DDE940B-67C0-477B-9905-F37D1096E12E}"/>
          </ac:spMkLst>
        </pc:spChg>
        <pc:spChg chg="add mod">
          <ac:chgData name="Solal Pirelli" userId="584f3c02d4d36311" providerId="LiveId" clId="{575ED62D-A346-403E-A826-F87CC718556A}" dt="2022-10-13T19:24:45.001" v="3250" actId="207"/>
          <ac:spMkLst>
            <pc:docMk/>
            <pc:sldMk cId="3785275646" sldId="426"/>
            <ac:spMk id="12" creationId="{1FC0B7E9-B19F-4713-9610-49D5A854F2BB}"/>
          </ac:spMkLst>
        </pc:spChg>
        <pc:spChg chg="add mod">
          <ac:chgData name="Solal Pirelli" userId="584f3c02d4d36311" providerId="LiveId" clId="{575ED62D-A346-403E-A826-F87CC718556A}" dt="2022-10-13T19:24:48.047" v="3252" actId="207"/>
          <ac:spMkLst>
            <pc:docMk/>
            <pc:sldMk cId="3785275646" sldId="426"/>
            <ac:spMk id="13" creationId="{6EC3E1B4-D798-4137-A701-054EDC79A6C9}"/>
          </ac:spMkLst>
        </pc:spChg>
        <pc:spChg chg="add mod">
          <ac:chgData name="Solal Pirelli" userId="584f3c02d4d36311" providerId="LiveId" clId="{575ED62D-A346-403E-A826-F87CC718556A}" dt="2022-10-13T19:24:41.600" v="3247" actId="207"/>
          <ac:spMkLst>
            <pc:docMk/>
            <pc:sldMk cId="3785275646" sldId="426"/>
            <ac:spMk id="14" creationId="{D16200C1-AF52-43FD-A734-CD3AC4533C59}"/>
          </ac:spMkLst>
        </pc:sp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15" creationId="{C170B6A8-E171-4EF1-8DF3-E20AA6BA2B6D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16" creationId="{8CBFC905-B014-4295-8439-C16CAB3F5A82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17" creationId="{3530E28F-11F1-4AC9-97BA-80F1207A74FE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18" creationId="{86341054-2359-4E6C-9BFD-7619F91D4F27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19" creationId="{A5E9B741-FE23-4947-9EB9-986C53F9FA7A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0" creationId="{B3193F0F-34FC-42D7-B42B-1DBF27392577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1" creationId="{0FFE800F-F32C-4F7D-B989-72872935FACF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2" creationId="{9B533E78-274E-4521-9070-1CD026C56047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3" creationId="{D9E93EA9-4688-4EDA-914D-CD58B2D9F086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4" creationId="{8539D685-D8EF-4D38-955D-0A2FA6DBC1B5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5" creationId="{ACD34280-C1BC-4A85-B23A-0B4310E74508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6" creationId="{0B40B638-5216-481A-BE43-99CDC66E19DE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7" creationId="{9943BE27-4477-471A-82F9-70AD2831725E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8" creationId="{4CE63B75-0C4F-43FA-9147-E87801EFF391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29" creationId="{AEA8C4C9-83E9-43ED-992A-69115CAB8345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30" creationId="{7F2831E0-7056-4D2A-BD13-617D34023912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31" creationId="{5BCBD442-A649-4920-940F-A1CF64841E1B}"/>
          </ac:cxnSpMkLst>
        </pc:cxnChg>
        <pc:cxnChg chg="add mod">
          <ac:chgData name="Solal Pirelli" userId="584f3c02d4d36311" providerId="LiveId" clId="{575ED62D-A346-403E-A826-F87CC718556A}" dt="2022-10-13T19:23:33.897" v="3217"/>
          <ac:cxnSpMkLst>
            <pc:docMk/>
            <pc:sldMk cId="3785275646" sldId="426"/>
            <ac:cxnSpMk id="32" creationId="{AA1C08B5-AC1A-4048-8714-6F06F21E732C}"/>
          </ac:cxnSpMkLst>
        </pc:cxnChg>
      </pc:sldChg>
      <pc:sldChg chg="addSp delSp modSp new mod delAnim modAnim">
        <pc:chgData name="Solal Pirelli" userId="584f3c02d4d36311" providerId="LiveId" clId="{575ED62D-A346-403E-A826-F87CC718556A}" dt="2022-10-24T18:20:07.879" v="13644"/>
        <pc:sldMkLst>
          <pc:docMk/>
          <pc:sldMk cId="46126391" sldId="427"/>
        </pc:sldMkLst>
        <pc:spChg chg="add mod">
          <ac:chgData name="Solal Pirelli" userId="584f3c02d4d36311" providerId="LiveId" clId="{575ED62D-A346-403E-A826-F87CC718556A}" dt="2022-10-24T18:19:18.327" v="13628" actId="1076"/>
          <ac:spMkLst>
            <pc:docMk/>
            <pc:sldMk cId="46126391" sldId="427"/>
            <ac:spMk id="3" creationId="{8F531B09-DE99-47AB-8955-F9E22E4A7A61}"/>
          </ac:spMkLst>
        </pc:spChg>
        <pc:spChg chg="del">
          <ac:chgData name="Solal Pirelli" userId="584f3c02d4d36311" providerId="LiveId" clId="{575ED62D-A346-403E-A826-F87CC718556A}" dt="2022-10-13T19:25:49.347" v="3268" actId="478"/>
          <ac:spMkLst>
            <pc:docMk/>
            <pc:sldMk cId="46126391" sldId="427"/>
            <ac:spMk id="3" creationId="{A22ABAC1-E541-422C-8680-DF08B78E9B78}"/>
          </ac:spMkLst>
        </pc:spChg>
        <pc:spChg chg="add del mod">
          <ac:chgData name="Solal Pirelli" userId="584f3c02d4d36311" providerId="LiveId" clId="{575ED62D-A346-403E-A826-F87CC718556A}" dt="2022-10-13T19:29:24.720" v="3373" actId="207"/>
          <ac:spMkLst>
            <pc:docMk/>
            <pc:sldMk cId="46126391" sldId="427"/>
            <ac:spMk id="4" creationId="{9771699E-724E-48EB-9AFC-1B8929EE2A3D}"/>
          </ac:spMkLst>
        </pc:spChg>
        <pc:spChg chg="add del mod">
          <ac:chgData name="Solal Pirelli" userId="584f3c02d4d36311" providerId="LiveId" clId="{575ED62D-A346-403E-A826-F87CC718556A}" dt="2022-10-13T19:29:12.658" v="3370" actId="207"/>
          <ac:spMkLst>
            <pc:docMk/>
            <pc:sldMk cId="46126391" sldId="427"/>
            <ac:spMk id="5" creationId="{78051F8F-5CC2-4894-B360-79270052E233}"/>
          </ac:spMkLst>
        </pc:spChg>
        <pc:spChg chg="add del mod">
          <ac:chgData name="Solal Pirelli" userId="584f3c02d4d36311" providerId="LiveId" clId="{575ED62D-A346-403E-A826-F87CC718556A}" dt="2022-10-13T19:26:25.874" v="3276" actId="207"/>
          <ac:spMkLst>
            <pc:docMk/>
            <pc:sldMk cId="46126391" sldId="427"/>
            <ac:spMk id="6" creationId="{3C7FDDD1-47F7-4D79-ADFE-94FABFC6CA4E}"/>
          </ac:spMkLst>
        </pc:spChg>
        <pc:spChg chg="add del mod">
          <ac:chgData name="Solal Pirelli" userId="584f3c02d4d36311" providerId="LiveId" clId="{575ED62D-A346-403E-A826-F87CC718556A}" dt="2022-10-13T19:29:28.265" v="3374" actId="207"/>
          <ac:spMkLst>
            <pc:docMk/>
            <pc:sldMk cId="46126391" sldId="427"/>
            <ac:spMk id="7" creationId="{2FBFC128-C419-48A5-A5E3-EE3BE28E6F77}"/>
          </ac:spMkLst>
        </pc:spChg>
        <pc:spChg chg="add del mod">
          <ac:chgData name="Solal Pirelli" userId="584f3c02d4d36311" providerId="LiveId" clId="{575ED62D-A346-403E-A826-F87CC718556A}" dt="2022-10-13T19:26:45.003" v="3294" actId="20577"/>
          <ac:spMkLst>
            <pc:docMk/>
            <pc:sldMk cId="46126391" sldId="427"/>
            <ac:spMk id="8" creationId="{C0BCA658-7BE0-453B-8E3B-8DD5903D5BFD}"/>
          </ac:spMkLst>
        </pc:spChg>
        <pc:spChg chg="add del mod">
          <ac:chgData name="Solal Pirelli" userId="584f3c02d4d36311" providerId="LiveId" clId="{575ED62D-A346-403E-A826-F87CC718556A}" dt="2022-10-13T19:29:07.050" v="3369" actId="207"/>
          <ac:spMkLst>
            <pc:docMk/>
            <pc:sldMk cId="46126391" sldId="427"/>
            <ac:spMk id="9" creationId="{31F0B9A4-2002-4A2D-A5B5-41BED5E01E55}"/>
          </ac:spMkLst>
        </pc:spChg>
        <pc:spChg chg="add del mod">
          <ac:chgData name="Solal Pirelli" userId="584f3c02d4d36311" providerId="LiveId" clId="{575ED62D-A346-403E-A826-F87CC718556A}" dt="2022-10-13T19:26:18.304" v="3275" actId="207"/>
          <ac:spMkLst>
            <pc:docMk/>
            <pc:sldMk cId="46126391" sldId="427"/>
            <ac:spMk id="10" creationId="{C93AFAEB-EA38-40B4-9055-5EE0323945F6}"/>
          </ac:spMkLst>
        </pc:spChg>
        <pc:spChg chg="add del mod">
          <ac:chgData name="Solal Pirelli" userId="584f3c02d4d36311" providerId="LiveId" clId="{575ED62D-A346-403E-A826-F87CC718556A}" dt="2022-10-13T19:29:16.763" v="3371" actId="207"/>
          <ac:spMkLst>
            <pc:docMk/>
            <pc:sldMk cId="46126391" sldId="427"/>
            <ac:spMk id="11" creationId="{49EAC682-58FF-484C-8D0F-1800AF24DBE3}"/>
          </ac:spMkLst>
        </pc:spChg>
        <pc:spChg chg="add del mod">
          <ac:chgData name="Solal Pirelli" userId="584f3c02d4d36311" providerId="LiveId" clId="{575ED62D-A346-403E-A826-F87CC718556A}" dt="2022-10-13T19:26:30.833" v="3279" actId="207"/>
          <ac:spMkLst>
            <pc:docMk/>
            <pc:sldMk cId="46126391" sldId="427"/>
            <ac:spMk id="12" creationId="{BC77CE95-9B2F-4A5F-9B78-2D3D98CC6CBE}"/>
          </ac:spMkLst>
        </pc:spChg>
        <pc:spChg chg="add del mod">
          <ac:chgData name="Solal Pirelli" userId="584f3c02d4d36311" providerId="LiveId" clId="{575ED62D-A346-403E-A826-F87CC718556A}" dt="2022-10-13T19:29:21.033" v="3372" actId="207"/>
          <ac:spMkLst>
            <pc:docMk/>
            <pc:sldMk cId="46126391" sldId="427"/>
            <ac:spMk id="13" creationId="{D8C17091-B9BA-4529-AA55-E5567C769330}"/>
          </ac:spMkLst>
        </pc:spChg>
        <pc:spChg chg="add del mod">
          <ac:chgData name="Solal Pirelli" userId="584f3c02d4d36311" providerId="LiveId" clId="{575ED62D-A346-403E-A826-F87CC718556A}" dt="2022-10-13T19:26:35.577" v="3280" actId="207"/>
          <ac:spMkLst>
            <pc:docMk/>
            <pc:sldMk cId="46126391" sldId="427"/>
            <ac:spMk id="14" creationId="{1454FCF0-D179-4A26-9963-50A1C90D6F69}"/>
          </ac:spMkLst>
        </pc:spChg>
        <pc:spChg chg="add del mod">
          <ac:chgData name="Solal Pirelli" userId="584f3c02d4d36311" providerId="LiveId" clId="{575ED62D-A346-403E-A826-F87CC718556A}" dt="2022-10-13T19:27:03.924" v="3309" actId="478"/>
          <ac:spMkLst>
            <pc:docMk/>
            <pc:sldMk cId="46126391" sldId="427"/>
            <ac:spMk id="27" creationId="{991F4400-FC02-4860-9F2A-983B11C9373C}"/>
          </ac:spMkLst>
        </pc:spChg>
        <pc:spChg chg="mod">
          <ac:chgData name="Solal Pirelli" userId="584f3c02d4d36311" providerId="LiveId" clId="{575ED62D-A346-403E-A826-F87CC718556A}" dt="2022-10-24T18:19:10.800" v="13626" actId="14100"/>
          <ac:spMkLst>
            <pc:docMk/>
            <pc:sldMk cId="46126391" sldId="427"/>
            <ac:spMk id="29" creationId="{61972905-08FB-419F-B899-EE0FBA8F1384}"/>
          </ac:spMkLst>
        </pc:spChg>
        <pc:spChg chg="mod">
          <ac:chgData name="Solal Pirelli" userId="584f3c02d4d36311" providerId="LiveId" clId="{575ED62D-A346-403E-A826-F87CC718556A}" dt="2022-10-24T18:19:15.880" v="13627" actId="14100"/>
          <ac:spMkLst>
            <pc:docMk/>
            <pc:sldMk cId="46126391" sldId="427"/>
            <ac:spMk id="30" creationId="{C8787842-2A6D-4BA8-AC2C-3F2EFB598E5D}"/>
          </ac:spMkLst>
        </pc:spChg>
        <pc:spChg chg="add mod">
          <ac:chgData name="Solal Pirelli" userId="584f3c02d4d36311" providerId="LiveId" clId="{575ED62D-A346-403E-A826-F87CC718556A}" dt="2022-10-24T18:18:45.653" v="13609" actId="571"/>
          <ac:spMkLst>
            <pc:docMk/>
            <pc:sldMk cId="46126391" sldId="427"/>
            <ac:spMk id="36" creationId="{E1E3BC62-514F-4727-9E0A-0C217FE38636}"/>
          </ac:spMkLst>
        </pc:spChg>
        <pc:spChg chg="add mod">
          <ac:chgData name="Solal Pirelli" userId="584f3c02d4d36311" providerId="LiveId" clId="{575ED62D-A346-403E-A826-F87CC718556A}" dt="2022-10-13T19:26:28.490" v="3278" actId="571"/>
          <ac:spMkLst>
            <pc:docMk/>
            <pc:sldMk cId="46126391" sldId="427"/>
            <ac:spMk id="38" creationId="{93F67085-AE75-493C-BC02-A6D0008BB28F}"/>
          </ac:spMkLst>
        </pc:spChg>
        <pc:spChg chg="add mod">
          <ac:chgData name="Solal Pirelli" userId="584f3c02d4d36311" providerId="LiveId" clId="{575ED62D-A346-403E-A826-F87CC718556A}" dt="2022-10-13T19:26:28.490" v="3278" actId="571"/>
          <ac:spMkLst>
            <pc:docMk/>
            <pc:sldMk cId="46126391" sldId="427"/>
            <ac:spMk id="39" creationId="{59EFD0B5-A8AF-46F1-A68C-B2890660E5D5}"/>
          </ac:spMkLst>
        </pc:spChg>
        <pc:spChg chg="add mod">
          <ac:chgData name="Solal Pirelli" userId="584f3c02d4d36311" providerId="LiveId" clId="{575ED62D-A346-403E-A826-F87CC718556A}" dt="2022-10-13T19:26:28.490" v="3278" actId="571"/>
          <ac:spMkLst>
            <pc:docMk/>
            <pc:sldMk cId="46126391" sldId="427"/>
            <ac:spMk id="40" creationId="{62C47DA9-26F3-405C-B39E-B9C03368D325}"/>
          </ac:spMkLst>
        </pc:spChg>
        <pc:spChg chg="add del mod">
          <ac:chgData name="Solal Pirelli" userId="584f3c02d4d36311" providerId="LiveId" clId="{575ED62D-A346-403E-A826-F87CC718556A}" dt="2022-10-24T18:12:02.023" v="13559" actId="478"/>
          <ac:spMkLst>
            <pc:docMk/>
            <pc:sldMk cId="46126391" sldId="427"/>
            <ac:spMk id="41" creationId="{8ACDFE87-090F-4620-A8DE-4B5261AD7030}"/>
          </ac:spMkLst>
        </pc:spChg>
        <pc:spChg chg="mod">
          <ac:chgData name="Solal Pirelli" userId="584f3c02d4d36311" providerId="LiveId" clId="{575ED62D-A346-403E-A826-F87CC718556A}" dt="2022-10-24T18:19:00.337" v="13623" actId="14100"/>
          <ac:spMkLst>
            <pc:docMk/>
            <pc:sldMk cId="46126391" sldId="427"/>
            <ac:spMk id="43" creationId="{F8347076-8351-420C-A094-B17A26C191ED}"/>
          </ac:spMkLst>
        </pc:spChg>
        <pc:spChg chg="mod">
          <ac:chgData name="Solal Pirelli" userId="584f3c02d4d36311" providerId="LiveId" clId="{575ED62D-A346-403E-A826-F87CC718556A}" dt="2022-10-24T18:19:04.256" v="13624" actId="14100"/>
          <ac:spMkLst>
            <pc:docMk/>
            <pc:sldMk cId="46126391" sldId="427"/>
            <ac:spMk id="44" creationId="{BF33DA5D-DA28-410B-8333-CD93AB076EB5}"/>
          </ac:spMkLst>
        </pc:spChg>
        <pc:spChg chg="add mod">
          <ac:chgData name="Solal Pirelli" userId="584f3c02d4d36311" providerId="LiveId" clId="{575ED62D-A346-403E-A826-F87CC718556A}" dt="2022-10-24T18:19:48.904" v="13639" actId="1076"/>
          <ac:spMkLst>
            <pc:docMk/>
            <pc:sldMk cId="46126391" sldId="427"/>
            <ac:spMk id="48" creationId="{AE215222-AF3D-41F7-9923-585DE636CFCB}"/>
          </ac:spMkLst>
        </pc:spChg>
        <pc:spChg chg="add mod">
          <ac:chgData name="Solal Pirelli" userId="584f3c02d4d36311" providerId="LiveId" clId="{575ED62D-A346-403E-A826-F87CC718556A}" dt="2022-10-24T18:19:38.660" v="13636" actId="121"/>
          <ac:spMkLst>
            <pc:docMk/>
            <pc:sldMk cId="46126391" sldId="427"/>
            <ac:spMk id="49" creationId="{4A0376F5-4567-418E-9A01-48C38E70C0A2}"/>
          </ac:spMkLst>
        </pc:spChg>
        <pc:grpChg chg="add del mod">
          <ac:chgData name="Solal Pirelli" userId="584f3c02d4d36311" providerId="LiveId" clId="{575ED62D-A346-403E-A826-F87CC718556A}" dt="2022-10-13T19:27:06.652" v="3310" actId="1076"/>
          <ac:grpSpMkLst>
            <pc:docMk/>
            <pc:sldMk cId="46126391" sldId="427"/>
            <ac:grpSpMk id="28" creationId="{F0A4067F-38CD-48DE-9DAA-EBA767B4454B}"/>
          </ac:grpSpMkLst>
        </pc:grpChg>
        <pc:grpChg chg="add mod">
          <ac:chgData name="Solal Pirelli" userId="584f3c02d4d36311" providerId="LiveId" clId="{575ED62D-A346-403E-A826-F87CC718556A}" dt="2022-10-24T18:18:45.653" v="13609" actId="571"/>
          <ac:grpSpMkLst>
            <pc:docMk/>
            <pc:sldMk cId="46126391" sldId="427"/>
            <ac:grpSpMk id="42" creationId="{6C154028-478A-4463-87C4-6E6ABC87F470}"/>
          </ac:grpSpMkLst>
        </pc:grpChg>
        <pc:grpChg chg="add mod">
          <ac:chgData name="Solal Pirelli" userId="584f3c02d4d36311" providerId="LiveId" clId="{575ED62D-A346-403E-A826-F87CC718556A}" dt="2022-10-24T18:19:43.198" v="13638" actId="1076"/>
          <ac:grpSpMkLst>
            <pc:docMk/>
            <pc:sldMk cId="46126391" sldId="427"/>
            <ac:grpSpMk id="50" creationId="{66550B51-E72A-45F2-B722-9EEC53B273D2}"/>
          </ac:grpSpMkLst>
        </pc:grp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15" creationId="{E703D7AE-06F7-4028-B1AA-F59B33A28E10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16" creationId="{6ED39DCE-05C9-4536-9BD9-59D7F630E738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17" creationId="{E8F173F7-C89A-491C-84EA-41E91E37AC3F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18" creationId="{002636F5-9A13-4348-957A-DD66C23C8C2C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19" creationId="{F5928CED-6873-4DF3-9C40-8EF9C7F17CA3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20" creationId="{17CACF5D-834A-455E-817F-18DD398A2E4E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21" creationId="{687DBF0C-877C-481D-B279-A0D32B62CEBA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22" creationId="{19582717-60A7-41AA-B79F-200844DC660E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23" creationId="{09A433B1-E90F-4640-AFD7-DEE34A1DFA1B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24" creationId="{0BA30798-29D0-439D-B7DA-AF814CFFEE46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25" creationId="{F9154A2F-5E80-4400-8DCB-D4D9C5838CD4}"/>
          </ac:cxnSpMkLst>
        </pc:cxnChg>
        <pc:cxnChg chg="add del mod">
          <ac:chgData name="Solal Pirelli" userId="584f3c02d4d36311" providerId="LiveId" clId="{575ED62D-A346-403E-A826-F87CC718556A}" dt="2022-10-13T19:26:10.681" v="3273"/>
          <ac:cxnSpMkLst>
            <pc:docMk/>
            <pc:sldMk cId="46126391" sldId="427"/>
            <ac:cxnSpMk id="26" creationId="{203C6920-D0C2-47EB-9A4E-7D73407632D8}"/>
          </ac:cxnSpMkLst>
        </pc:cxnChg>
        <pc:cxnChg chg="add del mod">
          <ac:chgData name="Solal Pirelli" userId="584f3c02d4d36311" providerId="LiveId" clId="{575ED62D-A346-403E-A826-F87CC718556A}" dt="2022-10-13T19:28:13.355" v="3343" actId="478"/>
          <ac:cxnSpMkLst>
            <pc:docMk/>
            <pc:sldMk cId="46126391" sldId="427"/>
            <ac:cxnSpMk id="45" creationId="{A91B1BC9-3BF4-4904-ADB2-50805876D408}"/>
          </ac:cxnSpMkLst>
        </pc:cxnChg>
      </pc:sldChg>
      <pc:sldChg chg="addSp delSp modSp new mod ord">
        <pc:chgData name="Solal Pirelli" userId="584f3c02d4d36311" providerId="LiveId" clId="{575ED62D-A346-403E-A826-F87CC718556A}" dt="2022-10-24T18:20:19.488" v="13646"/>
        <pc:sldMkLst>
          <pc:docMk/>
          <pc:sldMk cId="4217105036" sldId="428"/>
        </pc:sldMkLst>
        <pc:spChg chg="mod">
          <ac:chgData name="Solal Pirelli" userId="584f3c02d4d36311" providerId="LiveId" clId="{575ED62D-A346-403E-A826-F87CC718556A}" dt="2022-10-17T17:56:04.710" v="3390" actId="20577"/>
          <ac:spMkLst>
            <pc:docMk/>
            <pc:sldMk cId="4217105036" sldId="428"/>
            <ac:spMk id="2" creationId="{F19D3946-FBB0-479F-9AD2-3C342D3EAA1D}"/>
          </ac:spMkLst>
        </pc:spChg>
        <pc:spChg chg="del">
          <ac:chgData name="Solal Pirelli" userId="584f3c02d4d36311" providerId="LiveId" clId="{575ED62D-A346-403E-A826-F87CC718556A}" dt="2022-10-17T17:56:06.791" v="3391" actId="478"/>
          <ac:spMkLst>
            <pc:docMk/>
            <pc:sldMk cId="4217105036" sldId="428"/>
            <ac:spMk id="3" creationId="{8D6BF408-253B-4571-904B-89E5257AF108}"/>
          </ac:spMkLst>
        </pc:spChg>
        <pc:spChg chg="del">
          <ac:chgData name="Solal Pirelli" userId="584f3c02d4d36311" providerId="LiveId" clId="{575ED62D-A346-403E-A826-F87CC718556A}" dt="2022-10-17T17:56:20.680" v="3393" actId="478"/>
          <ac:spMkLst>
            <pc:docMk/>
            <pc:sldMk cId="4217105036" sldId="428"/>
            <ac:spMk id="5" creationId="{55A774B0-37DB-41CA-B9CE-137318DB8D84}"/>
          </ac:spMkLst>
        </pc:spChg>
        <pc:picChg chg="add mod">
          <ac:chgData name="Solal Pirelli" userId="584f3c02d4d36311" providerId="LiveId" clId="{575ED62D-A346-403E-A826-F87CC718556A}" dt="2022-10-17T17:56:43.407" v="3400" actId="1076"/>
          <ac:picMkLst>
            <pc:docMk/>
            <pc:sldMk cId="4217105036" sldId="428"/>
            <ac:picMk id="6" creationId="{8C8CA597-61A3-41FC-B383-C33F4173957E}"/>
          </ac:picMkLst>
        </pc:picChg>
      </pc:sldChg>
      <pc:sldChg chg="addSp delSp modSp new mod ord">
        <pc:chgData name="Solal Pirelli" userId="584f3c02d4d36311" providerId="LiveId" clId="{575ED62D-A346-403E-A826-F87CC718556A}" dt="2022-10-24T18:20:19.488" v="13646"/>
        <pc:sldMkLst>
          <pc:docMk/>
          <pc:sldMk cId="3182753675" sldId="429"/>
        </pc:sldMkLst>
        <pc:spChg chg="del">
          <ac:chgData name="Solal Pirelli" userId="584f3c02d4d36311" providerId="LiveId" clId="{575ED62D-A346-403E-A826-F87CC718556A}" dt="2022-10-17T17:56:27.611" v="3396" actId="478"/>
          <ac:spMkLst>
            <pc:docMk/>
            <pc:sldMk cId="3182753675" sldId="429"/>
            <ac:spMk id="3" creationId="{18A61A71-6A95-4A6A-8B47-5D2940EBE17E}"/>
          </ac:spMkLst>
        </pc:spChg>
        <pc:picChg chg="add mod">
          <ac:chgData name="Solal Pirelli" userId="584f3c02d4d36311" providerId="LiveId" clId="{575ED62D-A346-403E-A826-F87CC718556A}" dt="2022-10-17T17:56:40.439" v="3399" actId="1076"/>
          <ac:picMkLst>
            <pc:docMk/>
            <pc:sldMk cId="3182753675" sldId="429"/>
            <ac:picMk id="4" creationId="{53E5B7BA-E182-4176-914E-C0DCD38B827A}"/>
          </ac:picMkLst>
        </pc:picChg>
      </pc:sldChg>
      <pc:sldChg chg="modSp new mod ord">
        <pc:chgData name="Solal Pirelli" userId="584f3c02d4d36311" providerId="LiveId" clId="{575ED62D-A346-403E-A826-F87CC718556A}" dt="2022-10-24T18:20:19.488" v="13646"/>
        <pc:sldMkLst>
          <pc:docMk/>
          <pc:sldMk cId="3094703738" sldId="430"/>
        </pc:sldMkLst>
        <pc:spChg chg="mod">
          <ac:chgData name="Solal Pirelli" userId="584f3c02d4d36311" providerId="LiveId" clId="{575ED62D-A346-403E-A826-F87CC718556A}" dt="2022-10-17T17:57:12.017" v="3420" actId="20577"/>
          <ac:spMkLst>
            <pc:docMk/>
            <pc:sldMk cId="3094703738" sldId="430"/>
            <ac:spMk id="2" creationId="{8A9F76E6-33A2-4C5E-9D01-2CF2734D3721}"/>
          </ac:spMkLst>
        </pc:spChg>
        <pc:spChg chg="mod">
          <ac:chgData name="Solal Pirelli" userId="584f3c02d4d36311" providerId="LiveId" clId="{575ED62D-A346-403E-A826-F87CC718556A}" dt="2022-10-17T17:58:25.131" v="3504" actId="207"/>
          <ac:spMkLst>
            <pc:docMk/>
            <pc:sldMk cId="3094703738" sldId="430"/>
            <ac:spMk id="3" creationId="{B01D3A1F-91F9-4C60-A237-F0084B889DC6}"/>
          </ac:spMkLst>
        </pc:spChg>
        <pc:spChg chg="mod">
          <ac:chgData name="Solal Pirelli" userId="584f3c02d4d36311" providerId="LiveId" clId="{575ED62D-A346-403E-A826-F87CC718556A}" dt="2022-10-17T17:57:53.420" v="3488"/>
          <ac:spMkLst>
            <pc:docMk/>
            <pc:sldMk cId="3094703738" sldId="430"/>
            <ac:spMk id="5" creationId="{35C1F01C-7FC4-4A7A-BCCA-8E12ECCC739F}"/>
          </ac:spMkLst>
        </pc:spChg>
      </pc:sldChg>
      <pc:sldChg chg="delSp modSp new mod ord">
        <pc:chgData name="Solal Pirelli" userId="584f3c02d4d36311" providerId="LiveId" clId="{575ED62D-A346-403E-A826-F87CC718556A}" dt="2022-10-24T18:20:19.488" v="13646"/>
        <pc:sldMkLst>
          <pc:docMk/>
          <pc:sldMk cId="403899441" sldId="431"/>
        </pc:sldMkLst>
        <pc:spChg chg="mod">
          <ac:chgData name="Solal Pirelli" userId="584f3c02d4d36311" providerId="LiveId" clId="{575ED62D-A346-403E-A826-F87CC718556A}" dt="2022-10-17T17:59:03.713" v="3536" actId="313"/>
          <ac:spMkLst>
            <pc:docMk/>
            <pc:sldMk cId="403899441" sldId="431"/>
            <ac:spMk id="2" creationId="{7C30DB58-7DAA-46ED-8DB5-5DEF35FD5497}"/>
          </ac:spMkLst>
        </pc:spChg>
        <pc:spChg chg="mod">
          <ac:chgData name="Solal Pirelli" userId="584f3c02d4d36311" providerId="LiveId" clId="{575ED62D-A346-403E-A826-F87CC718556A}" dt="2022-10-17T17:59:39.232" v="3598" actId="207"/>
          <ac:spMkLst>
            <pc:docMk/>
            <pc:sldMk cId="403899441" sldId="431"/>
            <ac:spMk id="3" creationId="{01CB27FB-0604-4358-9238-5F5949510AE8}"/>
          </ac:spMkLst>
        </pc:spChg>
        <pc:spChg chg="del">
          <ac:chgData name="Solal Pirelli" userId="584f3c02d4d36311" providerId="LiveId" clId="{575ED62D-A346-403E-A826-F87CC718556A}" dt="2022-10-17T17:59:17.474" v="3592" actId="478"/>
          <ac:spMkLst>
            <pc:docMk/>
            <pc:sldMk cId="403899441" sldId="431"/>
            <ac:spMk id="5" creationId="{2A66C417-7E10-4752-9580-6AB4512AB658}"/>
          </ac:spMkLst>
        </pc:spChg>
      </pc:sldChg>
      <pc:sldChg chg="delSp modSp new mod ord">
        <pc:chgData name="Solal Pirelli" userId="584f3c02d4d36311" providerId="LiveId" clId="{575ED62D-A346-403E-A826-F87CC718556A}" dt="2022-10-24T19:40:57.540" v="13735" actId="20577"/>
        <pc:sldMkLst>
          <pc:docMk/>
          <pc:sldMk cId="1201097917" sldId="432"/>
        </pc:sldMkLst>
        <pc:spChg chg="mod">
          <ac:chgData name="Solal Pirelli" userId="584f3c02d4d36311" providerId="LiveId" clId="{575ED62D-A346-403E-A826-F87CC718556A}" dt="2022-10-17T17:59:49.610" v="3620" actId="20577"/>
          <ac:spMkLst>
            <pc:docMk/>
            <pc:sldMk cId="1201097917" sldId="432"/>
            <ac:spMk id="2" creationId="{011123C2-1CE0-4E20-948D-E98FE6BE3E78}"/>
          </ac:spMkLst>
        </pc:spChg>
        <pc:spChg chg="mod">
          <ac:chgData name="Solal Pirelli" userId="584f3c02d4d36311" providerId="LiveId" clId="{575ED62D-A346-403E-A826-F87CC718556A}" dt="2022-10-24T19:40:57.540" v="13735" actId="20577"/>
          <ac:spMkLst>
            <pc:docMk/>
            <pc:sldMk cId="1201097917" sldId="432"/>
            <ac:spMk id="3" creationId="{95E17D6F-0F38-4D1B-8E00-3308D68EEC18}"/>
          </ac:spMkLst>
        </pc:spChg>
        <pc:spChg chg="del">
          <ac:chgData name="Solal Pirelli" userId="584f3c02d4d36311" providerId="LiveId" clId="{575ED62D-A346-403E-A826-F87CC718556A}" dt="2022-10-17T18:00:17.239" v="3675" actId="478"/>
          <ac:spMkLst>
            <pc:docMk/>
            <pc:sldMk cId="1201097917" sldId="432"/>
            <ac:spMk id="5" creationId="{69B21360-0DCF-428D-8FBA-9F8A42B50CFB}"/>
          </ac:spMkLst>
        </pc:spChg>
      </pc:sldChg>
      <pc:sldChg chg="addSp delSp modSp new mod modAnim">
        <pc:chgData name="Solal Pirelli" userId="584f3c02d4d36311" providerId="LiveId" clId="{575ED62D-A346-403E-A826-F87CC718556A}" dt="2022-10-17T18:01:12.107" v="3776"/>
        <pc:sldMkLst>
          <pc:docMk/>
          <pc:sldMk cId="3076970108" sldId="433"/>
        </pc:sldMkLst>
        <pc:spChg chg="mod">
          <ac:chgData name="Solal Pirelli" userId="584f3c02d4d36311" providerId="LiveId" clId="{575ED62D-A346-403E-A826-F87CC718556A}" dt="2022-10-17T18:00:58.346" v="3773" actId="20577"/>
          <ac:spMkLst>
            <pc:docMk/>
            <pc:sldMk cId="3076970108" sldId="433"/>
            <ac:spMk id="2" creationId="{FF265B87-1918-477D-9A86-B607A019FA67}"/>
          </ac:spMkLst>
        </pc:spChg>
        <pc:spChg chg="del">
          <ac:chgData name="Solal Pirelli" userId="584f3c02d4d36311" providerId="LiveId" clId="{575ED62D-A346-403E-A826-F87CC718556A}" dt="2022-10-17T18:01:10.564" v="3774" actId="478"/>
          <ac:spMkLst>
            <pc:docMk/>
            <pc:sldMk cId="3076970108" sldId="433"/>
            <ac:spMk id="3" creationId="{1D2CBBB5-A718-49CD-ABE2-34B965BB0A93}"/>
          </ac:spMkLst>
        </pc:spChg>
        <pc:spChg chg="del">
          <ac:chgData name="Solal Pirelli" userId="584f3c02d4d36311" providerId="LiveId" clId="{575ED62D-A346-403E-A826-F87CC718556A}" dt="2022-10-17T18:01:11.426" v="3775" actId="478"/>
          <ac:spMkLst>
            <pc:docMk/>
            <pc:sldMk cId="3076970108" sldId="433"/>
            <ac:spMk id="5" creationId="{3B604594-700F-4D38-ADB6-9B0EC75AE5F1}"/>
          </ac:spMkLst>
        </pc:spChg>
        <pc:spChg chg="add mod">
          <ac:chgData name="Solal Pirelli" userId="584f3c02d4d36311" providerId="LiveId" clId="{575ED62D-A346-403E-A826-F87CC718556A}" dt="2022-10-17T18:01:12.107" v="3776"/>
          <ac:spMkLst>
            <pc:docMk/>
            <pc:sldMk cId="3076970108" sldId="433"/>
            <ac:spMk id="6" creationId="{797DC0E6-F587-4846-87D0-AE20DE3EFCA5}"/>
          </ac:spMkLst>
        </pc:spChg>
        <pc:spChg chg="mod">
          <ac:chgData name="Solal Pirelli" userId="584f3c02d4d36311" providerId="LiveId" clId="{575ED62D-A346-403E-A826-F87CC718556A}" dt="2022-10-17T18:01:12.107" v="3776"/>
          <ac:spMkLst>
            <pc:docMk/>
            <pc:sldMk cId="3076970108" sldId="433"/>
            <ac:spMk id="8" creationId="{683688EE-81B1-478B-8D3C-ACA70F21709D}"/>
          </ac:spMkLst>
        </pc:spChg>
        <pc:spChg chg="mod">
          <ac:chgData name="Solal Pirelli" userId="584f3c02d4d36311" providerId="LiveId" clId="{575ED62D-A346-403E-A826-F87CC718556A}" dt="2022-10-17T18:01:12.107" v="3776"/>
          <ac:spMkLst>
            <pc:docMk/>
            <pc:sldMk cId="3076970108" sldId="433"/>
            <ac:spMk id="9" creationId="{237B0048-B37C-42D5-BA0F-8EAC3F7F47D9}"/>
          </ac:spMkLst>
        </pc:spChg>
        <pc:grpChg chg="add mod">
          <ac:chgData name="Solal Pirelli" userId="584f3c02d4d36311" providerId="LiveId" clId="{575ED62D-A346-403E-A826-F87CC718556A}" dt="2022-10-17T18:01:12.107" v="3776"/>
          <ac:grpSpMkLst>
            <pc:docMk/>
            <pc:sldMk cId="3076970108" sldId="433"/>
            <ac:grpSpMk id="7" creationId="{4B1AC6C6-A7DC-48FF-A4A9-2DF953B2EFAA}"/>
          </ac:grpSpMkLst>
        </pc:grpChg>
      </pc:sldChg>
      <pc:sldChg chg="addSp delSp modSp new mod modAnim">
        <pc:chgData name="Solal Pirelli" userId="584f3c02d4d36311" providerId="LiveId" clId="{575ED62D-A346-403E-A826-F87CC718556A}" dt="2022-10-17T18:02:00.531" v="3789" actId="208"/>
        <pc:sldMkLst>
          <pc:docMk/>
          <pc:sldMk cId="2115285789" sldId="434"/>
        </pc:sldMkLst>
        <pc:spChg chg="add del">
          <ac:chgData name="Solal Pirelli" userId="584f3c02d4d36311" providerId="LiveId" clId="{575ED62D-A346-403E-A826-F87CC718556A}" dt="2022-10-17T18:01:48.248" v="3785" actId="478"/>
          <ac:spMkLst>
            <pc:docMk/>
            <pc:sldMk cId="2115285789" sldId="434"/>
            <ac:spMk id="2" creationId="{451619C3-D5E8-493F-80AC-CDE942DD7235}"/>
          </ac:spMkLst>
        </pc:spChg>
        <pc:spChg chg="del">
          <ac:chgData name="Solal Pirelli" userId="584f3c02d4d36311" providerId="LiveId" clId="{575ED62D-A346-403E-A826-F87CC718556A}" dt="2022-10-17T18:01:47.111" v="3784" actId="478"/>
          <ac:spMkLst>
            <pc:docMk/>
            <pc:sldMk cId="2115285789" sldId="434"/>
            <ac:spMk id="3" creationId="{6056E5DA-54B5-4D8D-9F07-CAC005AE4FFC}"/>
          </ac:spMkLst>
        </pc:spChg>
        <pc:spChg chg="del">
          <ac:chgData name="Solal Pirelli" userId="584f3c02d4d36311" providerId="LiveId" clId="{575ED62D-A346-403E-A826-F87CC718556A}" dt="2022-10-17T18:01:50.328" v="3787" actId="478"/>
          <ac:spMkLst>
            <pc:docMk/>
            <pc:sldMk cId="2115285789" sldId="434"/>
            <ac:spMk id="5" creationId="{1A1E0DC2-3DE1-485E-A1DE-10259E6FC6B7}"/>
          </ac:spMkLst>
        </pc:spChg>
        <pc:spChg chg="add del mod">
          <ac:chgData name="Solal Pirelli" userId="584f3c02d4d36311" providerId="LiveId" clId="{575ED62D-A346-403E-A826-F87CC718556A}" dt="2022-10-17T18:01:44.475" v="3783"/>
          <ac:spMkLst>
            <pc:docMk/>
            <pc:sldMk cId="2115285789" sldId="434"/>
            <ac:spMk id="6" creationId="{38C18619-A761-4D6F-89E8-0E6B1F9D22C5}"/>
          </ac:spMkLst>
        </pc:spChg>
        <pc:spChg chg="mod">
          <ac:chgData name="Solal Pirelli" userId="584f3c02d4d36311" providerId="LiveId" clId="{575ED62D-A346-403E-A826-F87CC718556A}" dt="2022-10-17T18:01:38.759" v="3778"/>
          <ac:spMkLst>
            <pc:docMk/>
            <pc:sldMk cId="2115285789" sldId="434"/>
            <ac:spMk id="8" creationId="{BE9861A2-0943-4DBE-B10B-9B4643F56125}"/>
          </ac:spMkLst>
        </pc:spChg>
        <pc:spChg chg="mod">
          <ac:chgData name="Solal Pirelli" userId="584f3c02d4d36311" providerId="LiveId" clId="{575ED62D-A346-403E-A826-F87CC718556A}" dt="2022-10-17T18:01:38.759" v="3778"/>
          <ac:spMkLst>
            <pc:docMk/>
            <pc:sldMk cId="2115285789" sldId="434"/>
            <ac:spMk id="9" creationId="{C7DD49EA-31E7-4947-8DC6-9D3CAF257383}"/>
          </ac:spMkLst>
        </pc:spChg>
        <pc:spChg chg="add mod">
          <ac:chgData name="Solal Pirelli" userId="584f3c02d4d36311" providerId="LiveId" clId="{575ED62D-A346-403E-A826-F87CC718556A}" dt="2022-10-17T18:01:48.987" v="3786"/>
          <ac:spMkLst>
            <pc:docMk/>
            <pc:sldMk cId="2115285789" sldId="434"/>
            <ac:spMk id="10" creationId="{96D52606-08F7-4388-B745-5B2EE1709D4C}"/>
          </ac:spMkLst>
        </pc:spChg>
        <pc:spChg chg="mod">
          <ac:chgData name="Solal Pirelli" userId="584f3c02d4d36311" providerId="LiveId" clId="{575ED62D-A346-403E-A826-F87CC718556A}" dt="2022-10-17T18:02:00.531" v="3789" actId="208"/>
          <ac:spMkLst>
            <pc:docMk/>
            <pc:sldMk cId="2115285789" sldId="434"/>
            <ac:spMk id="12" creationId="{430E12F6-7AC3-4AD7-B7FD-E7403D860E4D}"/>
          </ac:spMkLst>
        </pc:spChg>
        <pc:spChg chg="mod">
          <ac:chgData name="Solal Pirelli" userId="584f3c02d4d36311" providerId="LiveId" clId="{575ED62D-A346-403E-A826-F87CC718556A}" dt="2022-10-17T18:01:54.109" v="3788" actId="207"/>
          <ac:spMkLst>
            <pc:docMk/>
            <pc:sldMk cId="2115285789" sldId="434"/>
            <ac:spMk id="13" creationId="{5B529E48-8F75-4ED0-9C3E-A2C035D107B8}"/>
          </ac:spMkLst>
        </pc:spChg>
        <pc:grpChg chg="add del mod">
          <ac:chgData name="Solal Pirelli" userId="584f3c02d4d36311" providerId="LiveId" clId="{575ED62D-A346-403E-A826-F87CC718556A}" dt="2022-10-17T18:01:44.475" v="3783"/>
          <ac:grpSpMkLst>
            <pc:docMk/>
            <pc:sldMk cId="2115285789" sldId="434"/>
            <ac:grpSpMk id="7" creationId="{5BAEAA64-105A-4E69-BC6A-4035CBAE6E63}"/>
          </ac:grpSpMkLst>
        </pc:grpChg>
        <pc:grpChg chg="add mod">
          <ac:chgData name="Solal Pirelli" userId="584f3c02d4d36311" providerId="LiveId" clId="{575ED62D-A346-403E-A826-F87CC718556A}" dt="2022-10-17T18:01:48.987" v="3786"/>
          <ac:grpSpMkLst>
            <pc:docMk/>
            <pc:sldMk cId="2115285789" sldId="434"/>
            <ac:grpSpMk id="11" creationId="{366A3EA3-0939-4F8B-B81D-14B0F0D80DC2}"/>
          </ac:grpSpMkLst>
        </pc:grpChg>
      </pc:sldChg>
      <pc:sldChg chg="delSp modSp new del mod">
        <pc:chgData name="Solal Pirelli" userId="584f3c02d4d36311" providerId="LiveId" clId="{575ED62D-A346-403E-A826-F87CC718556A}" dt="2022-10-24T18:15:23.731" v="13599" actId="47"/>
        <pc:sldMkLst>
          <pc:docMk/>
          <pc:sldMk cId="3063790978" sldId="435"/>
        </pc:sldMkLst>
        <pc:spChg chg="mod">
          <ac:chgData name="Solal Pirelli" userId="584f3c02d4d36311" providerId="LiveId" clId="{575ED62D-A346-403E-A826-F87CC718556A}" dt="2022-10-24T18:15:12.422" v="13585" actId="20577"/>
          <ac:spMkLst>
            <pc:docMk/>
            <pc:sldMk cId="3063790978" sldId="435"/>
            <ac:spMk id="2" creationId="{6068D8C9-BB87-45CD-9EC2-9F59FC8B7C2B}"/>
          </ac:spMkLst>
        </pc:spChg>
        <pc:spChg chg="mod">
          <ac:chgData name="Solal Pirelli" userId="584f3c02d4d36311" providerId="LiveId" clId="{575ED62D-A346-403E-A826-F87CC718556A}" dt="2022-10-24T18:05:22.955" v="13503" actId="20577"/>
          <ac:spMkLst>
            <pc:docMk/>
            <pc:sldMk cId="3063790978" sldId="435"/>
            <ac:spMk id="3" creationId="{7D0B6DA7-4D4A-4080-B0E4-9999814DFD6B}"/>
          </ac:spMkLst>
        </pc:spChg>
        <pc:spChg chg="del">
          <ac:chgData name="Solal Pirelli" userId="584f3c02d4d36311" providerId="LiveId" clId="{575ED62D-A346-403E-A826-F87CC718556A}" dt="2022-10-17T18:04:08.376" v="3844" actId="478"/>
          <ac:spMkLst>
            <pc:docMk/>
            <pc:sldMk cId="3063790978" sldId="435"/>
            <ac:spMk id="5" creationId="{CDD68118-6E39-4419-BC70-7414A62751E7}"/>
          </ac:spMkLst>
        </pc:spChg>
      </pc:sldChg>
      <pc:sldChg chg="addSp delSp modSp new mod modAnim">
        <pc:chgData name="Solal Pirelli" userId="584f3c02d4d36311" providerId="LiveId" clId="{575ED62D-A346-403E-A826-F87CC718556A}" dt="2022-10-24T18:16:24.236" v="13606"/>
        <pc:sldMkLst>
          <pc:docMk/>
          <pc:sldMk cId="2001358926" sldId="436"/>
        </pc:sldMkLst>
        <pc:spChg chg="mod">
          <ac:chgData name="Solal Pirelli" userId="584f3c02d4d36311" providerId="LiveId" clId="{575ED62D-A346-403E-A826-F87CC718556A}" dt="2022-10-17T18:05:03.809" v="3877" actId="20577"/>
          <ac:spMkLst>
            <pc:docMk/>
            <pc:sldMk cId="2001358926" sldId="436"/>
            <ac:spMk id="2" creationId="{E7EC4603-80FC-486E-887E-0A02190D48DF}"/>
          </ac:spMkLst>
        </pc:spChg>
        <pc:spChg chg="del">
          <ac:chgData name="Solal Pirelli" userId="584f3c02d4d36311" providerId="LiveId" clId="{575ED62D-A346-403E-A826-F87CC718556A}" dt="2022-10-17T18:04:58.139" v="3859" actId="478"/>
          <ac:spMkLst>
            <pc:docMk/>
            <pc:sldMk cId="2001358926" sldId="436"/>
            <ac:spMk id="3" creationId="{F27DD33F-A6A6-452B-B461-517355126970}"/>
          </ac:spMkLst>
        </pc:spChg>
        <pc:spChg chg="del">
          <ac:chgData name="Solal Pirelli" userId="584f3c02d4d36311" providerId="LiveId" clId="{575ED62D-A346-403E-A826-F87CC718556A}" dt="2022-10-17T18:04:59.007" v="3860" actId="478"/>
          <ac:spMkLst>
            <pc:docMk/>
            <pc:sldMk cId="2001358926" sldId="436"/>
            <ac:spMk id="5" creationId="{17B08BFE-A9ED-4584-B0F3-EC7A575A36F2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6" creationId="{E7A795FD-4DD6-4B08-9AC9-863BA6CFA4E9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7" creationId="{EEB4AF2A-0354-4891-B49E-E58EECDE26CE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8" creationId="{21368BB8-41EA-47A3-8436-046A7129F80A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9" creationId="{80B44330-47B9-459B-9AE7-B7B37FF16892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0" creationId="{CF7FFE6F-8901-435F-B754-F2EC46075DA8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1" creationId="{C2DBC6BF-8E0C-4DEB-AF5C-BB0108BA6F35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2" creationId="{884A465C-5FFE-4C92-BCE1-9BE50EA5E31C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3" creationId="{8F913906-1E85-4D69-9E2E-E1487B41E15B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4" creationId="{60E225BB-6465-4708-9712-0468789815FE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5" creationId="{2319F466-BFEF-40D5-96CD-65DDDAB905F4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6" creationId="{9C400385-24B5-4082-B147-D6FA1F4A3808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7" creationId="{CBFD6FDF-CFCD-409A-88AA-879DCF55F11A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8" creationId="{1FBC3B67-FFC1-44EE-80BF-0DD9F251C78A}"/>
          </ac:spMkLst>
        </pc:spChg>
        <pc:spChg chg="add mod">
          <ac:chgData name="Solal Pirelli" userId="584f3c02d4d36311" providerId="LiveId" clId="{575ED62D-A346-403E-A826-F87CC718556A}" dt="2022-10-17T18:05:12.701" v="3878" actId="207"/>
          <ac:spMkLst>
            <pc:docMk/>
            <pc:sldMk cId="2001358926" sldId="436"/>
            <ac:spMk id="19" creationId="{895007E3-DA9F-4B6B-B3EF-7B183B76848C}"/>
          </ac:spMkLst>
        </pc:spChg>
        <pc:spChg chg="add mod">
          <ac:chgData name="Solal Pirelli" userId="584f3c02d4d36311" providerId="LiveId" clId="{575ED62D-A346-403E-A826-F87CC718556A}" dt="2022-10-17T18:06:04.551" v="3881" actId="164"/>
          <ac:spMkLst>
            <pc:docMk/>
            <pc:sldMk cId="2001358926" sldId="436"/>
            <ac:spMk id="20" creationId="{1F64C79E-88B3-486C-9A6B-128B0B7C05CD}"/>
          </ac:spMkLst>
        </pc:spChg>
        <pc:spChg chg="add mod">
          <ac:chgData name="Solal Pirelli" userId="584f3c02d4d36311" providerId="LiveId" clId="{575ED62D-A346-403E-A826-F87CC718556A}" dt="2022-10-24T18:16:16.007" v="13605" actId="1076"/>
          <ac:spMkLst>
            <pc:docMk/>
            <pc:sldMk cId="2001358926" sldId="436"/>
            <ac:spMk id="36" creationId="{D7C155AB-23A7-47B6-967C-A28388756266}"/>
          </ac:spMkLst>
        </pc:spChg>
        <pc:grpChg chg="add mod">
          <ac:chgData name="Solal Pirelli" userId="584f3c02d4d36311" providerId="LiveId" clId="{575ED62D-A346-403E-A826-F87CC718556A}" dt="2022-10-17T18:06:04.551" v="3881" actId="164"/>
          <ac:grpSpMkLst>
            <pc:docMk/>
            <pc:sldMk cId="2001358926" sldId="436"/>
            <ac:grpSpMk id="35" creationId="{F93AD264-9C35-4A8F-8706-BB5DA6B02926}"/>
          </ac:grpSpMkLst>
        </pc:grp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21" creationId="{53628255-CE09-4B4E-BFD6-9D88FE9E90FD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22" creationId="{07E168B3-E73E-4CA0-9C75-BD830117983F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23" creationId="{5E235293-731C-4EA8-8877-9C48BBDFFA62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24" creationId="{73BAA467-4608-47F0-9581-A686B47A0DBD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25" creationId="{F5E082AB-72FF-45DD-BEB8-F205CD8ADC29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26" creationId="{703F2ACB-405B-49BA-A946-ED960CA71F8A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27" creationId="{DFDC935E-B700-46C7-8D11-2A9EACD08737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28" creationId="{68CFAE07-12E9-4A8F-8151-038737B43500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29" creationId="{EDDE1C44-F4C6-40D6-A8F9-68173746E0DC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30" creationId="{9D960FBC-FF29-4892-980B-5FCAA907E103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31" creationId="{9D668E96-9A03-4377-8FE3-BFE4570A894B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32" creationId="{2FA188D9-1CA7-417F-8A8A-D864520254B7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33" creationId="{264498AF-8F4B-4772-BC5D-728D0F62DF79}"/>
          </ac:cxnSpMkLst>
        </pc:cxnChg>
        <pc:cxnChg chg="add mod">
          <ac:chgData name="Solal Pirelli" userId="584f3c02d4d36311" providerId="LiveId" clId="{575ED62D-A346-403E-A826-F87CC718556A}" dt="2022-10-17T18:06:04.551" v="3881" actId="164"/>
          <ac:cxnSpMkLst>
            <pc:docMk/>
            <pc:sldMk cId="2001358926" sldId="436"/>
            <ac:cxnSpMk id="34" creationId="{5F70BD8B-6163-4F72-9B4D-31FEE04EDAEB}"/>
          </ac:cxnSpMkLst>
        </pc:cxnChg>
      </pc:sldChg>
      <pc:sldChg chg="delSp modSp new mod">
        <pc:chgData name="Solal Pirelli" userId="584f3c02d4d36311" providerId="LiveId" clId="{575ED62D-A346-403E-A826-F87CC718556A}" dt="2022-10-24T18:15:22.109" v="13598" actId="20577"/>
        <pc:sldMkLst>
          <pc:docMk/>
          <pc:sldMk cId="199422951" sldId="437"/>
        </pc:sldMkLst>
        <pc:spChg chg="mod">
          <ac:chgData name="Solal Pirelli" userId="584f3c02d4d36311" providerId="LiveId" clId="{575ED62D-A346-403E-A826-F87CC718556A}" dt="2022-10-17T18:07:02.335" v="3941" actId="20577"/>
          <ac:spMkLst>
            <pc:docMk/>
            <pc:sldMk cId="199422951" sldId="437"/>
            <ac:spMk id="2" creationId="{B8DDD2B7-0CAF-46F3-A776-4A47BFDD3E1C}"/>
          </ac:spMkLst>
        </pc:spChg>
        <pc:spChg chg="mod">
          <ac:chgData name="Solal Pirelli" userId="584f3c02d4d36311" providerId="LiveId" clId="{575ED62D-A346-403E-A826-F87CC718556A}" dt="2022-10-24T18:15:22.109" v="13598" actId="20577"/>
          <ac:spMkLst>
            <pc:docMk/>
            <pc:sldMk cId="199422951" sldId="437"/>
            <ac:spMk id="3" creationId="{7BF084C9-4C06-406E-B0AA-27A86CF7CBE6}"/>
          </ac:spMkLst>
        </pc:spChg>
        <pc:spChg chg="del">
          <ac:chgData name="Solal Pirelli" userId="584f3c02d4d36311" providerId="LiveId" clId="{575ED62D-A346-403E-A826-F87CC718556A}" dt="2022-10-17T18:06:53.603" v="3940" actId="478"/>
          <ac:spMkLst>
            <pc:docMk/>
            <pc:sldMk cId="199422951" sldId="437"/>
            <ac:spMk id="5" creationId="{3F0BF2E3-79A1-4B0B-8335-D1499A884C24}"/>
          </ac:spMkLst>
        </pc:spChg>
      </pc:sldChg>
      <pc:sldChg chg="modSp add del mod">
        <pc:chgData name="Solal Pirelli" userId="584f3c02d4d36311" providerId="LiveId" clId="{575ED62D-A346-403E-A826-F87CC718556A}" dt="2022-10-24T18:17:14.860" v="13607" actId="47"/>
        <pc:sldMkLst>
          <pc:docMk/>
          <pc:sldMk cId="3282694659" sldId="438"/>
        </pc:sldMkLst>
        <pc:spChg chg="mod">
          <ac:chgData name="Solal Pirelli" userId="584f3c02d4d36311" providerId="LiveId" clId="{575ED62D-A346-403E-A826-F87CC718556A}" dt="2022-10-17T18:07:48.191" v="3971" actId="20577"/>
          <ac:spMkLst>
            <pc:docMk/>
            <pc:sldMk cId="3282694659" sldId="438"/>
            <ac:spMk id="2" creationId="{D3DE4FA0-B5B6-4693-8E69-D4A2757F3060}"/>
          </ac:spMkLst>
        </pc:spChg>
      </pc:sldChg>
      <pc:sldChg chg="addSp delSp modSp new mod">
        <pc:chgData name="Solal Pirelli" userId="584f3c02d4d36311" providerId="LiveId" clId="{575ED62D-A346-403E-A826-F87CC718556A}" dt="2022-10-17T18:27:08.433" v="4602" actId="2085"/>
        <pc:sldMkLst>
          <pc:docMk/>
          <pc:sldMk cId="2086623151" sldId="439"/>
        </pc:sldMkLst>
        <pc:spChg chg="mod">
          <ac:chgData name="Solal Pirelli" userId="584f3c02d4d36311" providerId="LiveId" clId="{575ED62D-A346-403E-A826-F87CC718556A}" dt="2022-10-17T18:08:01.311" v="3980" actId="20577"/>
          <ac:spMkLst>
            <pc:docMk/>
            <pc:sldMk cId="2086623151" sldId="439"/>
            <ac:spMk id="2" creationId="{3E22C6CD-0B5D-4728-9DCC-B6C987E71E1C}"/>
          </ac:spMkLst>
        </pc:spChg>
        <pc:spChg chg="del">
          <ac:chgData name="Solal Pirelli" userId="584f3c02d4d36311" providerId="LiveId" clId="{575ED62D-A346-403E-A826-F87CC718556A}" dt="2022-10-17T18:08:12.603" v="3981" actId="478"/>
          <ac:spMkLst>
            <pc:docMk/>
            <pc:sldMk cId="2086623151" sldId="439"/>
            <ac:spMk id="3" creationId="{5E842AE6-19A5-47CB-BE28-0F141583AEDE}"/>
          </ac:spMkLst>
        </pc:spChg>
        <pc:spChg chg="del">
          <ac:chgData name="Solal Pirelli" userId="584f3c02d4d36311" providerId="LiveId" clId="{575ED62D-A346-403E-A826-F87CC718556A}" dt="2022-10-17T18:08:13.831" v="3982" actId="478"/>
          <ac:spMkLst>
            <pc:docMk/>
            <pc:sldMk cId="2086623151" sldId="439"/>
            <ac:spMk id="5" creationId="{0C76A3EE-6C1E-4DF3-AE5F-BC3BA6A60CB4}"/>
          </ac:spMkLst>
        </pc:spChg>
        <pc:spChg chg="add mod">
          <ac:chgData name="Solal Pirelli" userId="584f3c02d4d36311" providerId="LiveId" clId="{575ED62D-A346-403E-A826-F87CC718556A}" dt="2022-10-17T18:08:40.925" v="3986" actId="207"/>
          <ac:spMkLst>
            <pc:docMk/>
            <pc:sldMk cId="2086623151" sldId="439"/>
            <ac:spMk id="7" creationId="{C6EA0712-99E2-4AB3-8C7D-D3F5234C8AF9}"/>
          </ac:spMkLst>
        </pc:spChg>
        <pc:spChg chg="add mod">
          <ac:chgData name="Solal Pirelli" userId="584f3c02d4d36311" providerId="LiveId" clId="{575ED62D-A346-403E-A826-F87CC718556A}" dt="2022-10-17T18:08:40.925" v="3986" actId="207"/>
          <ac:spMkLst>
            <pc:docMk/>
            <pc:sldMk cId="2086623151" sldId="439"/>
            <ac:spMk id="8" creationId="{5400A9E7-5E79-4D8C-A5EA-DF803C9C0BE8}"/>
          </ac:spMkLst>
        </pc:spChg>
        <pc:spChg chg="add mod">
          <ac:chgData name="Solal Pirelli" userId="584f3c02d4d36311" providerId="LiveId" clId="{575ED62D-A346-403E-A826-F87CC718556A}" dt="2022-10-17T18:08:40.925" v="3986" actId="207"/>
          <ac:spMkLst>
            <pc:docMk/>
            <pc:sldMk cId="2086623151" sldId="439"/>
            <ac:spMk id="9" creationId="{11A19AC5-09DB-4602-9DDF-542CB1ACB6A3}"/>
          </ac:spMkLst>
        </pc:spChg>
        <pc:spChg chg="add mod">
          <ac:chgData name="Solal Pirelli" userId="584f3c02d4d36311" providerId="LiveId" clId="{575ED62D-A346-403E-A826-F87CC718556A}" dt="2022-10-17T18:08:40.925" v="3986" actId="207"/>
          <ac:spMkLst>
            <pc:docMk/>
            <pc:sldMk cId="2086623151" sldId="439"/>
            <ac:spMk id="10" creationId="{3832E41E-053D-4A55-9278-C4A0285937A2}"/>
          </ac:spMkLst>
        </pc:spChg>
        <pc:spChg chg="del mod">
          <ac:chgData name="Solal Pirelli" userId="584f3c02d4d36311" providerId="LiveId" clId="{575ED62D-A346-403E-A826-F87CC718556A}" dt="2022-10-17T18:21:16.312" v="4342" actId="478"/>
          <ac:spMkLst>
            <pc:docMk/>
            <pc:sldMk cId="2086623151" sldId="439"/>
            <ac:spMk id="12" creationId="{335C93B0-24B1-4FC2-8953-A59B338C9CF0}"/>
          </ac:spMkLst>
        </pc:spChg>
        <pc:spChg chg="mod">
          <ac:chgData name="Solal Pirelli" userId="584f3c02d4d36311" providerId="LiveId" clId="{575ED62D-A346-403E-A826-F87CC718556A}" dt="2022-10-17T18:27:08.433" v="4602" actId="2085"/>
          <ac:spMkLst>
            <pc:docMk/>
            <pc:sldMk cId="2086623151" sldId="439"/>
            <ac:spMk id="13" creationId="{36E329D4-DC78-495D-BC71-6E64D9F6FFFA}"/>
          </ac:spMkLst>
        </pc:spChg>
        <pc:spChg chg="mod">
          <ac:chgData name="Solal Pirelli" userId="584f3c02d4d36311" providerId="LiveId" clId="{575ED62D-A346-403E-A826-F87CC718556A}" dt="2022-10-17T18:27:08.433" v="4602" actId="2085"/>
          <ac:spMkLst>
            <pc:docMk/>
            <pc:sldMk cId="2086623151" sldId="439"/>
            <ac:spMk id="14" creationId="{00926D8A-48EE-4DFB-B0B6-364F945D3382}"/>
          </ac:spMkLst>
        </pc:spChg>
        <pc:spChg chg="mod">
          <ac:chgData name="Solal Pirelli" userId="584f3c02d4d36311" providerId="LiveId" clId="{575ED62D-A346-403E-A826-F87CC718556A}" dt="2022-10-17T18:27:08.433" v="4602" actId="2085"/>
          <ac:spMkLst>
            <pc:docMk/>
            <pc:sldMk cId="2086623151" sldId="439"/>
            <ac:spMk id="15" creationId="{0D33003E-4DFC-4200-8149-0D376F3335A2}"/>
          </ac:spMkLst>
        </pc:spChg>
        <pc:spChg chg="mod">
          <ac:chgData name="Solal Pirelli" userId="584f3c02d4d36311" providerId="LiveId" clId="{575ED62D-A346-403E-A826-F87CC718556A}" dt="2022-10-17T18:27:08.433" v="4602" actId="2085"/>
          <ac:spMkLst>
            <pc:docMk/>
            <pc:sldMk cId="2086623151" sldId="439"/>
            <ac:spMk id="16" creationId="{9B965AC0-AE51-4F20-874C-045ABBB900F4}"/>
          </ac:spMkLst>
        </pc:spChg>
        <pc:spChg chg="mod">
          <ac:chgData name="Solal Pirelli" userId="584f3c02d4d36311" providerId="LiveId" clId="{575ED62D-A346-403E-A826-F87CC718556A}" dt="2022-10-17T18:27:08.433" v="4602" actId="2085"/>
          <ac:spMkLst>
            <pc:docMk/>
            <pc:sldMk cId="2086623151" sldId="439"/>
            <ac:spMk id="17" creationId="{493D882E-8E51-4235-A6EB-6679DFE7D0B7}"/>
          </ac:spMkLst>
        </pc:spChg>
        <pc:grpChg chg="mod">
          <ac:chgData name="Solal Pirelli" userId="584f3c02d4d36311" providerId="LiveId" clId="{575ED62D-A346-403E-A826-F87CC718556A}" dt="2022-10-17T18:09:41.456" v="4004" actId="1076"/>
          <ac:grpSpMkLst>
            <pc:docMk/>
            <pc:sldMk cId="2086623151" sldId="439"/>
            <ac:grpSpMk id="11" creationId="{69A2AC89-6FE3-403E-ACAF-8912436BC3EF}"/>
          </ac:grpSpMkLst>
        </pc:grpChg>
        <pc:graphicFrameChg chg="add del mod">
          <ac:chgData name="Solal Pirelli" userId="584f3c02d4d36311" providerId="LiveId" clId="{575ED62D-A346-403E-A826-F87CC718556A}" dt="2022-10-17T18:08:29.671" v="3985" actId="18245"/>
          <ac:graphicFrameMkLst>
            <pc:docMk/>
            <pc:sldMk cId="2086623151" sldId="439"/>
            <ac:graphicFrameMk id="6" creationId="{0D5DEE0E-FC1B-42FB-8711-6FF73F3FB557}"/>
          </ac:graphicFrameMkLst>
        </pc:graphicFrameChg>
      </pc:sldChg>
      <pc:sldChg chg="addSp delSp modSp new mod">
        <pc:chgData name="Solal Pirelli" userId="584f3c02d4d36311" providerId="LiveId" clId="{575ED62D-A346-403E-A826-F87CC718556A}" dt="2022-10-17T18:27:03.994" v="4601" actId="2085"/>
        <pc:sldMkLst>
          <pc:docMk/>
          <pc:sldMk cId="1059129102" sldId="440"/>
        </pc:sldMkLst>
        <pc:spChg chg="del">
          <ac:chgData name="Solal Pirelli" userId="584f3c02d4d36311" providerId="LiveId" clId="{575ED62D-A346-403E-A826-F87CC718556A}" dt="2022-10-17T18:08:48.496" v="3989" actId="478"/>
          <ac:spMkLst>
            <pc:docMk/>
            <pc:sldMk cId="1059129102" sldId="440"/>
            <ac:spMk id="2" creationId="{1ED37319-9DF3-43F7-9004-950CD1FD92BC}"/>
          </ac:spMkLst>
        </pc:spChg>
        <pc:spChg chg="del">
          <ac:chgData name="Solal Pirelli" userId="584f3c02d4d36311" providerId="LiveId" clId="{575ED62D-A346-403E-A826-F87CC718556A}" dt="2022-10-17T18:08:47.637" v="3988" actId="478"/>
          <ac:spMkLst>
            <pc:docMk/>
            <pc:sldMk cId="1059129102" sldId="440"/>
            <ac:spMk id="3" creationId="{09DBA118-6BB8-442E-A013-073082DEB580}"/>
          </ac:spMkLst>
        </pc:spChg>
        <pc:spChg chg="del">
          <ac:chgData name="Solal Pirelli" userId="584f3c02d4d36311" providerId="LiveId" clId="{575ED62D-A346-403E-A826-F87CC718556A}" dt="2022-10-17T18:08:49.410" v="3990" actId="478"/>
          <ac:spMkLst>
            <pc:docMk/>
            <pc:sldMk cId="1059129102" sldId="440"/>
            <ac:spMk id="5" creationId="{A1205BEF-19C8-4519-8049-B8224119B32B}"/>
          </ac:spMkLst>
        </pc:spChg>
        <pc:spChg chg="mod">
          <ac:chgData name="Solal Pirelli" userId="584f3c02d4d36311" providerId="LiveId" clId="{575ED62D-A346-403E-A826-F87CC718556A}" dt="2022-10-17T18:27:03.994" v="4601" actId="2085"/>
          <ac:spMkLst>
            <pc:docMk/>
            <pc:sldMk cId="1059129102" sldId="440"/>
            <ac:spMk id="8" creationId="{DD7E0ACA-C0F6-4519-B17E-2B868C02544C}"/>
          </ac:spMkLst>
        </pc:spChg>
        <pc:spChg chg="mod">
          <ac:chgData name="Solal Pirelli" userId="584f3c02d4d36311" providerId="LiveId" clId="{575ED62D-A346-403E-A826-F87CC718556A}" dt="2022-10-17T18:27:03.994" v="4601" actId="2085"/>
          <ac:spMkLst>
            <pc:docMk/>
            <pc:sldMk cId="1059129102" sldId="440"/>
            <ac:spMk id="9" creationId="{71CD666A-6C3B-493E-8E93-C474062AE6F1}"/>
          </ac:spMkLst>
        </pc:spChg>
        <pc:spChg chg="mod">
          <ac:chgData name="Solal Pirelli" userId="584f3c02d4d36311" providerId="LiveId" clId="{575ED62D-A346-403E-A826-F87CC718556A}" dt="2022-10-17T18:27:03.994" v="4601" actId="2085"/>
          <ac:spMkLst>
            <pc:docMk/>
            <pc:sldMk cId="1059129102" sldId="440"/>
            <ac:spMk id="10" creationId="{828341BF-6709-4D71-9A53-5CA455FBEA94}"/>
          </ac:spMkLst>
        </pc:spChg>
        <pc:spChg chg="mod">
          <ac:chgData name="Solal Pirelli" userId="584f3c02d4d36311" providerId="LiveId" clId="{575ED62D-A346-403E-A826-F87CC718556A}" dt="2022-10-17T18:27:03.994" v="4601" actId="2085"/>
          <ac:spMkLst>
            <pc:docMk/>
            <pc:sldMk cId="1059129102" sldId="440"/>
            <ac:spMk id="11" creationId="{B1CCBD58-B9CF-4B0A-833C-FC6FF186E18C}"/>
          </ac:spMkLst>
        </pc:spChg>
        <pc:spChg chg="mod">
          <ac:chgData name="Solal Pirelli" userId="584f3c02d4d36311" providerId="LiveId" clId="{575ED62D-A346-403E-A826-F87CC718556A}" dt="2022-10-17T18:27:03.994" v="4601" actId="2085"/>
          <ac:spMkLst>
            <pc:docMk/>
            <pc:sldMk cId="1059129102" sldId="440"/>
            <ac:spMk id="12" creationId="{262F1302-641C-491F-B631-3094488D4D84}"/>
          </ac:spMkLst>
        </pc:spChg>
        <pc:spChg chg="mod">
          <ac:chgData name="Solal Pirelli" userId="584f3c02d4d36311" providerId="LiveId" clId="{575ED62D-A346-403E-A826-F87CC718556A}" dt="2022-10-17T18:27:03.994" v="4601" actId="2085"/>
          <ac:spMkLst>
            <pc:docMk/>
            <pc:sldMk cId="1059129102" sldId="440"/>
            <ac:spMk id="13" creationId="{5838EB2D-7915-44AD-919B-EBF91B2ADD33}"/>
          </ac:spMkLst>
        </pc:spChg>
        <pc:spChg chg="mod">
          <ac:chgData name="Solal Pirelli" userId="584f3c02d4d36311" providerId="LiveId" clId="{575ED62D-A346-403E-A826-F87CC718556A}" dt="2022-10-17T18:27:03.994" v="4601" actId="2085"/>
          <ac:spMkLst>
            <pc:docMk/>
            <pc:sldMk cId="1059129102" sldId="440"/>
            <ac:spMk id="14" creationId="{4F16C3AA-6A91-4FA5-9234-B349E4D9E387}"/>
          </ac:spMkLst>
        </pc:spChg>
        <pc:spChg chg="add mod">
          <ac:chgData name="Solal Pirelli" userId="584f3c02d4d36311" providerId="LiveId" clId="{575ED62D-A346-403E-A826-F87CC718556A}" dt="2022-10-17T18:09:18.881" v="3995" actId="207"/>
          <ac:spMkLst>
            <pc:docMk/>
            <pc:sldMk cId="1059129102" sldId="440"/>
            <ac:spMk id="15" creationId="{AB7BE4C3-DD22-4ACD-BFA9-4555436D84A9}"/>
          </ac:spMkLst>
        </pc:spChg>
        <pc:spChg chg="add mod">
          <ac:chgData name="Solal Pirelli" userId="584f3c02d4d36311" providerId="LiveId" clId="{575ED62D-A346-403E-A826-F87CC718556A}" dt="2022-10-17T18:09:18.881" v="3995" actId="207"/>
          <ac:spMkLst>
            <pc:docMk/>
            <pc:sldMk cId="1059129102" sldId="440"/>
            <ac:spMk id="16" creationId="{A161A227-1582-4AA3-819F-BB7B293A59D1}"/>
          </ac:spMkLst>
        </pc:spChg>
        <pc:spChg chg="add mod">
          <ac:chgData name="Solal Pirelli" userId="584f3c02d4d36311" providerId="LiveId" clId="{575ED62D-A346-403E-A826-F87CC718556A}" dt="2022-10-17T18:09:18.881" v="3995" actId="207"/>
          <ac:spMkLst>
            <pc:docMk/>
            <pc:sldMk cId="1059129102" sldId="440"/>
            <ac:spMk id="17" creationId="{35B72EC4-BEFB-4C2A-A9EC-F1328AA18870}"/>
          </ac:spMkLst>
        </pc:spChg>
        <pc:spChg chg="add mod">
          <ac:chgData name="Solal Pirelli" userId="584f3c02d4d36311" providerId="LiveId" clId="{575ED62D-A346-403E-A826-F87CC718556A}" dt="2022-10-17T18:09:18.881" v="3995" actId="207"/>
          <ac:spMkLst>
            <pc:docMk/>
            <pc:sldMk cId="1059129102" sldId="440"/>
            <ac:spMk id="18" creationId="{38FF4703-76AA-4DBD-AC64-AB58B931F865}"/>
          </ac:spMkLst>
        </pc:spChg>
        <pc:spChg chg="add mod">
          <ac:chgData name="Solal Pirelli" userId="584f3c02d4d36311" providerId="LiveId" clId="{575ED62D-A346-403E-A826-F87CC718556A}" dt="2022-10-17T18:09:18.881" v="3995" actId="207"/>
          <ac:spMkLst>
            <pc:docMk/>
            <pc:sldMk cId="1059129102" sldId="440"/>
            <ac:spMk id="19" creationId="{88FCCE28-2E4D-467C-B747-5475BB43FF0D}"/>
          </ac:spMkLst>
        </pc:spChg>
        <pc:spChg chg="add mod">
          <ac:chgData name="Solal Pirelli" userId="584f3c02d4d36311" providerId="LiveId" clId="{575ED62D-A346-403E-A826-F87CC718556A}" dt="2022-10-17T18:09:18.881" v="3995" actId="207"/>
          <ac:spMkLst>
            <pc:docMk/>
            <pc:sldMk cId="1059129102" sldId="440"/>
            <ac:spMk id="20" creationId="{E601DCA0-019F-483B-B6CA-EF16629089F4}"/>
          </ac:spMkLst>
        </pc:spChg>
        <pc:spChg chg="add del mod">
          <ac:chgData name="Solal Pirelli" userId="584f3c02d4d36311" providerId="LiveId" clId="{575ED62D-A346-403E-A826-F87CC718556A}" dt="2022-10-17T18:09:56.867" v="4007" actId="478"/>
          <ac:spMkLst>
            <pc:docMk/>
            <pc:sldMk cId="1059129102" sldId="440"/>
            <ac:spMk id="21" creationId="{AAB778A0-00C9-4DBE-BDEF-4B794F9CEA51}"/>
          </ac:spMkLst>
        </pc:spChg>
        <pc:spChg chg="add del mod">
          <ac:chgData name="Solal Pirelli" userId="584f3c02d4d36311" providerId="LiveId" clId="{575ED62D-A346-403E-A826-F87CC718556A}" dt="2022-10-17T18:09:58.136" v="4008" actId="478"/>
          <ac:spMkLst>
            <pc:docMk/>
            <pc:sldMk cId="1059129102" sldId="440"/>
            <ac:spMk id="23" creationId="{BEB24720-F8D9-470E-8035-174E6FCCD12D}"/>
          </ac:spMkLst>
        </pc:spChg>
        <pc:grpChg chg="mod">
          <ac:chgData name="Solal Pirelli" userId="584f3c02d4d36311" providerId="LiveId" clId="{575ED62D-A346-403E-A826-F87CC718556A}" dt="2022-10-17T18:09:52.824" v="4006" actId="1076"/>
          <ac:grpSpMkLst>
            <pc:docMk/>
            <pc:sldMk cId="1059129102" sldId="440"/>
            <ac:grpSpMk id="7" creationId="{F3D1BA9D-DF3A-4DFA-BE10-DDF703A15FA3}"/>
          </ac:grpSpMkLst>
        </pc:grpChg>
        <pc:graphicFrameChg chg="add del mod">
          <ac:chgData name="Solal Pirelli" userId="584f3c02d4d36311" providerId="LiveId" clId="{575ED62D-A346-403E-A826-F87CC718556A}" dt="2022-10-17T18:09:03.350" v="3992" actId="18245"/>
          <ac:graphicFrameMkLst>
            <pc:docMk/>
            <pc:sldMk cId="1059129102" sldId="440"/>
            <ac:graphicFrameMk id="6" creationId="{9A59F464-6F6A-4001-BCB3-232236FEA250}"/>
          </ac:graphicFrameMkLst>
        </pc:graphicFrameChg>
      </pc:sldChg>
      <pc:sldChg chg="delSp modSp new mod">
        <pc:chgData name="Solal Pirelli" userId="584f3c02d4d36311" providerId="LiveId" clId="{575ED62D-A346-403E-A826-F87CC718556A}" dt="2022-10-24T18:26:18.302" v="13648" actId="20577"/>
        <pc:sldMkLst>
          <pc:docMk/>
          <pc:sldMk cId="344182632" sldId="441"/>
        </pc:sldMkLst>
        <pc:spChg chg="mod">
          <ac:chgData name="Solal Pirelli" userId="584f3c02d4d36311" providerId="LiveId" clId="{575ED62D-A346-403E-A826-F87CC718556A}" dt="2022-10-17T18:13:55.107" v="4017" actId="20577"/>
          <ac:spMkLst>
            <pc:docMk/>
            <pc:sldMk cId="344182632" sldId="441"/>
            <ac:spMk id="2" creationId="{9E213964-3E84-4032-9656-9348094744BC}"/>
          </ac:spMkLst>
        </pc:spChg>
        <pc:spChg chg="mod">
          <ac:chgData name="Solal Pirelli" userId="584f3c02d4d36311" providerId="LiveId" clId="{575ED62D-A346-403E-A826-F87CC718556A}" dt="2022-10-24T18:26:18.302" v="13648" actId="20577"/>
          <ac:spMkLst>
            <pc:docMk/>
            <pc:sldMk cId="344182632" sldId="441"/>
            <ac:spMk id="3" creationId="{81BC3251-A5E9-4F08-A7F8-C9953BEB29EB}"/>
          </ac:spMkLst>
        </pc:spChg>
        <pc:spChg chg="del">
          <ac:chgData name="Solal Pirelli" userId="584f3c02d4d36311" providerId="LiveId" clId="{575ED62D-A346-403E-A826-F87CC718556A}" dt="2022-10-17T18:14:45.407" v="4169" actId="478"/>
          <ac:spMkLst>
            <pc:docMk/>
            <pc:sldMk cId="344182632" sldId="441"/>
            <ac:spMk id="5" creationId="{E4F15699-F85C-4B32-A2FC-04B88D02F91F}"/>
          </ac:spMkLst>
        </pc:spChg>
      </pc:sldChg>
      <pc:sldChg chg="modSp new del mod">
        <pc:chgData name="Solal Pirelli" userId="584f3c02d4d36311" providerId="LiveId" clId="{575ED62D-A346-403E-A826-F87CC718556A}" dt="2022-10-17T18:16:54.982" v="4206" actId="680"/>
        <pc:sldMkLst>
          <pc:docMk/>
          <pc:sldMk cId="450792735" sldId="442"/>
        </pc:sldMkLst>
        <pc:spChg chg="mod">
          <ac:chgData name="Solal Pirelli" userId="584f3c02d4d36311" providerId="LiveId" clId="{575ED62D-A346-403E-A826-F87CC718556A}" dt="2022-10-17T18:16:54.577" v="4205" actId="20577"/>
          <ac:spMkLst>
            <pc:docMk/>
            <pc:sldMk cId="450792735" sldId="442"/>
            <ac:spMk id="2" creationId="{D6B53F8B-82C1-4E70-B1CF-01FFEBB6078A}"/>
          </ac:spMkLst>
        </pc:spChg>
      </pc:sldChg>
      <pc:sldChg chg="delSp modSp new mod">
        <pc:chgData name="Solal Pirelli" userId="584f3c02d4d36311" providerId="LiveId" clId="{575ED62D-A346-403E-A826-F87CC718556A}" dt="2022-10-17T18:22:04.435" v="4387" actId="20577"/>
        <pc:sldMkLst>
          <pc:docMk/>
          <pc:sldMk cId="1162850709" sldId="442"/>
        </pc:sldMkLst>
        <pc:spChg chg="mod">
          <ac:chgData name="Solal Pirelli" userId="584f3c02d4d36311" providerId="LiveId" clId="{575ED62D-A346-403E-A826-F87CC718556A}" dt="2022-10-17T18:17:21.784" v="4274" actId="20577"/>
          <ac:spMkLst>
            <pc:docMk/>
            <pc:sldMk cId="1162850709" sldId="442"/>
            <ac:spMk id="2" creationId="{5749433E-802B-4D74-80DB-C9E440DE2B5B}"/>
          </ac:spMkLst>
        </pc:spChg>
        <pc:spChg chg="mod">
          <ac:chgData name="Solal Pirelli" userId="584f3c02d4d36311" providerId="LiveId" clId="{575ED62D-A346-403E-A826-F87CC718556A}" dt="2022-10-17T18:22:04.435" v="4387" actId="20577"/>
          <ac:spMkLst>
            <pc:docMk/>
            <pc:sldMk cId="1162850709" sldId="442"/>
            <ac:spMk id="3" creationId="{F055596E-E39B-42C5-8AEB-35019D13FA14}"/>
          </ac:spMkLst>
        </pc:spChg>
        <pc:spChg chg="del">
          <ac:chgData name="Solal Pirelli" userId="584f3c02d4d36311" providerId="LiveId" clId="{575ED62D-A346-403E-A826-F87CC718556A}" dt="2022-10-17T18:19:54.562" v="4302" actId="478"/>
          <ac:spMkLst>
            <pc:docMk/>
            <pc:sldMk cId="1162850709" sldId="442"/>
            <ac:spMk id="5" creationId="{5905C298-0E45-4B3C-BCBC-68DE5B8113D2}"/>
          </ac:spMkLst>
        </pc:spChg>
      </pc:sldChg>
      <pc:sldChg chg="addSp delSp modSp add mod">
        <pc:chgData name="Solal Pirelli" userId="584f3c02d4d36311" providerId="LiveId" clId="{575ED62D-A346-403E-A826-F87CC718556A}" dt="2022-10-17T18:26:59.192" v="4600" actId="2085"/>
        <pc:sldMkLst>
          <pc:docMk/>
          <pc:sldMk cId="3800950572" sldId="443"/>
        </pc:sldMkLst>
        <pc:spChg chg="del mod">
          <ac:chgData name="Solal Pirelli" userId="584f3c02d4d36311" providerId="LiveId" clId="{575ED62D-A346-403E-A826-F87CC718556A}" dt="2022-10-17T18:20:23.379" v="4321" actId="478"/>
          <ac:spMkLst>
            <pc:docMk/>
            <pc:sldMk cId="3800950572" sldId="443"/>
            <ac:spMk id="2" creationId="{3E22C6CD-0B5D-4728-9DCC-B6C987E71E1C}"/>
          </ac:spMkLst>
        </pc:spChg>
        <pc:spChg chg="add del mod">
          <ac:chgData name="Solal Pirelli" userId="584f3c02d4d36311" providerId="LiveId" clId="{575ED62D-A346-403E-A826-F87CC718556A}" dt="2022-10-17T18:20:24.424" v="4322" actId="478"/>
          <ac:spMkLst>
            <pc:docMk/>
            <pc:sldMk cId="3800950572" sldId="443"/>
            <ac:spMk id="5" creationId="{2419077A-40CB-433D-B4C8-79654185AD7B}"/>
          </ac:spMkLst>
        </pc:spChg>
        <pc:spChg chg="del">
          <ac:chgData name="Solal Pirelli" userId="584f3c02d4d36311" providerId="LiveId" clId="{575ED62D-A346-403E-A826-F87CC718556A}" dt="2022-10-17T18:20:31.108" v="4327" actId="478"/>
          <ac:spMkLst>
            <pc:docMk/>
            <pc:sldMk cId="3800950572" sldId="443"/>
            <ac:spMk id="8" creationId="{5400A9E7-5E79-4D8C-A5EA-DF803C9C0BE8}"/>
          </ac:spMkLst>
        </pc:spChg>
        <pc:spChg chg="del">
          <ac:chgData name="Solal Pirelli" userId="584f3c02d4d36311" providerId="LiveId" clId="{575ED62D-A346-403E-A826-F87CC718556A}" dt="2022-10-17T18:20:29.912" v="4326" actId="478"/>
          <ac:spMkLst>
            <pc:docMk/>
            <pc:sldMk cId="3800950572" sldId="443"/>
            <ac:spMk id="9" creationId="{11A19AC5-09DB-4602-9DDF-542CB1ACB6A3}"/>
          </ac:spMkLst>
        </pc:spChg>
        <pc:spChg chg="mod">
          <ac:chgData name="Solal Pirelli" userId="584f3c02d4d36311" providerId="LiveId" clId="{575ED62D-A346-403E-A826-F87CC718556A}" dt="2022-10-17T18:21:34.243" v="4343" actId="207"/>
          <ac:spMkLst>
            <pc:docMk/>
            <pc:sldMk cId="3800950572" sldId="443"/>
            <ac:spMk id="10" creationId="{3832E41E-053D-4A55-9278-C4A0285937A2}"/>
          </ac:spMkLst>
        </pc:spChg>
        <pc:spChg chg="del mod topLvl">
          <ac:chgData name="Solal Pirelli" userId="584f3c02d4d36311" providerId="LiveId" clId="{575ED62D-A346-403E-A826-F87CC718556A}" dt="2022-10-17T18:21:10.723" v="4341" actId="478"/>
          <ac:spMkLst>
            <pc:docMk/>
            <pc:sldMk cId="3800950572" sldId="443"/>
            <ac:spMk id="12" creationId="{335C93B0-24B1-4FC2-8953-A59B338C9CF0}"/>
          </ac:spMkLst>
        </pc:spChg>
        <pc:spChg chg="mod topLvl">
          <ac:chgData name="Solal Pirelli" userId="584f3c02d4d36311" providerId="LiveId" clId="{575ED62D-A346-403E-A826-F87CC718556A}" dt="2022-10-17T18:26:59.192" v="4600" actId="2085"/>
          <ac:spMkLst>
            <pc:docMk/>
            <pc:sldMk cId="3800950572" sldId="443"/>
            <ac:spMk id="13" creationId="{36E329D4-DC78-495D-BC71-6E64D9F6FFFA}"/>
          </ac:spMkLst>
        </pc:spChg>
        <pc:spChg chg="mod topLvl">
          <ac:chgData name="Solal Pirelli" userId="584f3c02d4d36311" providerId="LiveId" clId="{575ED62D-A346-403E-A826-F87CC718556A}" dt="2022-10-17T18:26:59.192" v="4600" actId="2085"/>
          <ac:spMkLst>
            <pc:docMk/>
            <pc:sldMk cId="3800950572" sldId="443"/>
            <ac:spMk id="14" creationId="{00926D8A-48EE-4DFB-B0B6-364F945D3382}"/>
          </ac:spMkLst>
        </pc:spChg>
        <pc:spChg chg="del">
          <ac:chgData name="Solal Pirelli" userId="584f3c02d4d36311" providerId="LiveId" clId="{575ED62D-A346-403E-A826-F87CC718556A}" dt="2022-10-17T18:20:26.509" v="4323" actId="478"/>
          <ac:spMkLst>
            <pc:docMk/>
            <pc:sldMk cId="3800950572" sldId="443"/>
            <ac:spMk id="15" creationId="{0D33003E-4DFC-4200-8149-0D376F3335A2}"/>
          </ac:spMkLst>
        </pc:spChg>
        <pc:spChg chg="del">
          <ac:chgData name="Solal Pirelli" userId="584f3c02d4d36311" providerId="LiveId" clId="{575ED62D-A346-403E-A826-F87CC718556A}" dt="2022-10-17T18:20:27.569" v="4324" actId="478"/>
          <ac:spMkLst>
            <pc:docMk/>
            <pc:sldMk cId="3800950572" sldId="443"/>
            <ac:spMk id="16" creationId="{9B965AC0-AE51-4F20-874C-045ABBB900F4}"/>
          </ac:spMkLst>
        </pc:spChg>
        <pc:spChg chg="del">
          <ac:chgData name="Solal Pirelli" userId="584f3c02d4d36311" providerId="LiveId" clId="{575ED62D-A346-403E-A826-F87CC718556A}" dt="2022-10-17T18:20:28.750" v="4325" actId="478"/>
          <ac:spMkLst>
            <pc:docMk/>
            <pc:sldMk cId="3800950572" sldId="443"/>
            <ac:spMk id="17" creationId="{493D882E-8E51-4235-A6EB-6679DFE7D0B7}"/>
          </ac:spMkLst>
        </pc:spChg>
        <pc:grpChg chg="del">
          <ac:chgData name="Solal Pirelli" userId="584f3c02d4d36311" providerId="LiveId" clId="{575ED62D-A346-403E-A826-F87CC718556A}" dt="2022-10-17T18:21:04.951" v="4339" actId="165"/>
          <ac:grpSpMkLst>
            <pc:docMk/>
            <pc:sldMk cId="3800950572" sldId="443"/>
            <ac:grpSpMk id="11" creationId="{69A2AC89-6FE3-403E-ACAF-8912436BC3EF}"/>
          </ac:grpSpMkLst>
        </pc:grpChg>
      </pc:sldChg>
      <pc:sldChg chg="modSp add mod">
        <pc:chgData name="Solal Pirelli" userId="584f3c02d4d36311" providerId="LiveId" clId="{575ED62D-A346-403E-A826-F87CC718556A}" dt="2022-10-17T18:22:16.290" v="4396" actId="13926"/>
        <pc:sldMkLst>
          <pc:docMk/>
          <pc:sldMk cId="2329700203" sldId="444"/>
        </pc:sldMkLst>
        <pc:spChg chg="mod">
          <ac:chgData name="Solal Pirelli" userId="584f3c02d4d36311" providerId="LiveId" clId="{575ED62D-A346-403E-A826-F87CC718556A}" dt="2022-10-17T18:21:42.804" v="4355" actId="20577"/>
          <ac:spMkLst>
            <pc:docMk/>
            <pc:sldMk cId="2329700203" sldId="444"/>
            <ac:spMk id="2" creationId="{5749433E-802B-4D74-80DB-C9E440DE2B5B}"/>
          </ac:spMkLst>
        </pc:spChg>
        <pc:spChg chg="mod">
          <ac:chgData name="Solal Pirelli" userId="584f3c02d4d36311" providerId="LiveId" clId="{575ED62D-A346-403E-A826-F87CC718556A}" dt="2022-10-17T18:22:16.290" v="4396" actId="13926"/>
          <ac:spMkLst>
            <pc:docMk/>
            <pc:sldMk cId="2329700203" sldId="444"/>
            <ac:spMk id="3" creationId="{F055596E-E39B-42C5-8AEB-35019D13FA14}"/>
          </ac:spMkLst>
        </pc:spChg>
      </pc:sldChg>
      <pc:sldChg chg="delSp modSp add mod">
        <pc:chgData name="Solal Pirelli" userId="584f3c02d4d36311" providerId="LiveId" clId="{575ED62D-A346-403E-A826-F87CC718556A}" dt="2022-10-17T18:26:55.161" v="4599" actId="2085"/>
        <pc:sldMkLst>
          <pc:docMk/>
          <pc:sldMk cId="4047484208" sldId="445"/>
        </pc:sldMkLst>
        <pc:spChg chg="del">
          <ac:chgData name="Solal Pirelli" userId="584f3c02d4d36311" providerId="LiveId" clId="{575ED62D-A346-403E-A826-F87CC718556A}" dt="2022-10-17T18:22:23.572" v="4398" actId="478"/>
          <ac:spMkLst>
            <pc:docMk/>
            <pc:sldMk cId="4047484208" sldId="445"/>
            <ac:spMk id="10" creationId="{3832E41E-053D-4A55-9278-C4A0285937A2}"/>
          </ac:spMkLst>
        </pc:spChg>
        <pc:spChg chg="mod">
          <ac:chgData name="Solal Pirelli" userId="584f3c02d4d36311" providerId="LiveId" clId="{575ED62D-A346-403E-A826-F87CC718556A}" dt="2022-10-17T18:26:55.161" v="4599" actId="2085"/>
          <ac:spMkLst>
            <pc:docMk/>
            <pc:sldMk cId="4047484208" sldId="445"/>
            <ac:spMk id="13" creationId="{36E329D4-DC78-495D-BC71-6E64D9F6FFFA}"/>
          </ac:spMkLst>
        </pc:spChg>
        <pc:spChg chg="mod">
          <ac:chgData name="Solal Pirelli" userId="584f3c02d4d36311" providerId="LiveId" clId="{575ED62D-A346-403E-A826-F87CC718556A}" dt="2022-10-17T18:26:55.161" v="4599" actId="2085"/>
          <ac:spMkLst>
            <pc:docMk/>
            <pc:sldMk cId="4047484208" sldId="445"/>
            <ac:spMk id="14" creationId="{00926D8A-48EE-4DFB-B0B6-364F945D3382}"/>
          </ac:spMkLst>
        </pc:spChg>
      </pc:sldChg>
      <pc:sldChg chg="delSp modSp new mod">
        <pc:chgData name="Solal Pirelli" userId="584f3c02d4d36311" providerId="LiveId" clId="{575ED62D-A346-403E-A826-F87CC718556A}" dt="2022-10-17T18:23:15.587" v="4436" actId="20577"/>
        <pc:sldMkLst>
          <pc:docMk/>
          <pc:sldMk cId="2252397262" sldId="446"/>
        </pc:sldMkLst>
        <pc:spChg chg="mod">
          <ac:chgData name="Solal Pirelli" userId="584f3c02d4d36311" providerId="LiveId" clId="{575ED62D-A346-403E-A826-F87CC718556A}" dt="2022-10-17T18:22:41.332" v="4416" actId="20577"/>
          <ac:spMkLst>
            <pc:docMk/>
            <pc:sldMk cId="2252397262" sldId="446"/>
            <ac:spMk id="2" creationId="{92621278-DF5D-4BCC-A401-457562D0A45F}"/>
          </ac:spMkLst>
        </pc:spChg>
        <pc:spChg chg="mod">
          <ac:chgData name="Solal Pirelli" userId="584f3c02d4d36311" providerId="LiveId" clId="{575ED62D-A346-403E-A826-F87CC718556A}" dt="2022-10-17T18:23:15.587" v="4436" actId="20577"/>
          <ac:spMkLst>
            <pc:docMk/>
            <pc:sldMk cId="2252397262" sldId="446"/>
            <ac:spMk id="3" creationId="{8C72B294-B2FE-4326-AC52-D8B78D371970}"/>
          </ac:spMkLst>
        </pc:spChg>
        <pc:spChg chg="del">
          <ac:chgData name="Solal Pirelli" userId="584f3c02d4d36311" providerId="LiveId" clId="{575ED62D-A346-403E-A826-F87CC718556A}" dt="2022-10-17T18:22:42.850" v="4417" actId="478"/>
          <ac:spMkLst>
            <pc:docMk/>
            <pc:sldMk cId="2252397262" sldId="446"/>
            <ac:spMk id="5" creationId="{95E4DB43-974E-4D43-997E-65F4E41C6C48}"/>
          </ac:spMkLst>
        </pc:spChg>
      </pc:sldChg>
      <pc:sldChg chg="addSp delSp modSp add mod">
        <pc:chgData name="Solal Pirelli" userId="584f3c02d4d36311" providerId="LiveId" clId="{575ED62D-A346-403E-A826-F87CC718556A}" dt="2022-10-17T18:23:34.297" v="4460" actId="13926"/>
        <pc:sldMkLst>
          <pc:docMk/>
          <pc:sldMk cId="1456029688" sldId="447"/>
        </pc:sldMkLst>
        <pc:spChg chg="del">
          <ac:chgData name="Solal Pirelli" userId="584f3c02d4d36311" providerId="LiveId" clId="{575ED62D-A346-403E-A826-F87CC718556A}" dt="2022-10-17T18:23:25.701" v="4438" actId="478"/>
          <ac:spMkLst>
            <pc:docMk/>
            <pc:sldMk cId="1456029688" sldId="447"/>
            <ac:spMk id="2" creationId="{92621278-DF5D-4BCC-A401-457562D0A45F}"/>
          </ac:spMkLst>
        </pc:spChg>
        <pc:spChg chg="mod">
          <ac:chgData name="Solal Pirelli" userId="584f3c02d4d36311" providerId="LiveId" clId="{575ED62D-A346-403E-A826-F87CC718556A}" dt="2022-10-17T18:23:34.297" v="4460" actId="13926"/>
          <ac:spMkLst>
            <pc:docMk/>
            <pc:sldMk cId="1456029688" sldId="447"/>
            <ac:spMk id="3" creationId="{8C72B294-B2FE-4326-AC52-D8B78D371970}"/>
          </ac:spMkLst>
        </pc:spChg>
        <pc:spChg chg="add del mod">
          <ac:chgData name="Solal Pirelli" userId="584f3c02d4d36311" providerId="LiveId" clId="{575ED62D-A346-403E-A826-F87CC718556A}" dt="2022-10-17T18:23:26.403" v="4439" actId="478"/>
          <ac:spMkLst>
            <pc:docMk/>
            <pc:sldMk cId="1456029688" sldId="447"/>
            <ac:spMk id="6" creationId="{02981F37-2F8D-4279-9F99-34EACB8411BF}"/>
          </ac:spMkLst>
        </pc:spChg>
      </pc:sldChg>
      <pc:sldChg chg="modSp new mod">
        <pc:chgData name="Solal Pirelli" userId="584f3c02d4d36311" providerId="LiveId" clId="{575ED62D-A346-403E-A826-F87CC718556A}" dt="2022-10-17T18:24:25.570" v="4523" actId="207"/>
        <pc:sldMkLst>
          <pc:docMk/>
          <pc:sldMk cId="89039622" sldId="448"/>
        </pc:sldMkLst>
        <pc:spChg chg="mod">
          <ac:chgData name="Solal Pirelli" userId="584f3c02d4d36311" providerId="LiveId" clId="{575ED62D-A346-403E-A826-F87CC718556A}" dt="2022-10-17T18:23:42.155" v="4486" actId="20577"/>
          <ac:spMkLst>
            <pc:docMk/>
            <pc:sldMk cId="89039622" sldId="448"/>
            <ac:spMk id="2" creationId="{D94B4B0A-BD85-4399-957F-9C0E7360B945}"/>
          </ac:spMkLst>
        </pc:spChg>
        <pc:spChg chg="mod">
          <ac:chgData name="Solal Pirelli" userId="584f3c02d4d36311" providerId="LiveId" clId="{575ED62D-A346-403E-A826-F87CC718556A}" dt="2022-10-17T18:24:25.570" v="4523" actId="207"/>
          <ac:spMkLst>
            <pc:docMk/>
            <pc:sldMk cId="89039622" sldId="448"/>
            <ac:spMk id="3" creationId="{7B83472F-D48D-48E7-AB4D-750CF30A87A3}"/>
          </ac:spMkLst>
        </pc:spChg>
        <pc:spChg chg="mod">
          <ac:chgData name="Solal Pirelli" userId="584f3c02d4d36311" providerId="LiveId" clId="{575ED62D-A346-403E-A826-F87CC718556A}" dt="2022-10-17T18:23:47.002" v="4510" actId="20577"/>
          <ac:spMkLst>
            <pc:docMk/>
            <pc:sldMk cId="89039622" sldId="448"/>
            <ac:spMk id="5" creationId="{563726B5-D8EA-41A2-A2B7-5D04D85390B7}"/>
          </ac:spMkLst>
        </pc:spChg>
      </pc:sldChg>
      <pc:sldChg chg="delSp modSp new mod">
        <pc:chgData name="Solal Pirelli" userId="584f3c02d4d36311" providerId="LiveId" clId="{575ED62D-A346-403E-A826-F87CC718556A}" dt="2022-10-17T18:25:45.035" v="4569" actId="478"/>
        <pc:sldMkLst>
          <pc:docMk/>
          <pc:sldMk cId="1423147894" sldId="449"/>
        </pc:sldMkLst>
        <pc:spChg chg="mod">
          <ac:chgData name="Solal Pirelli" userId="584f3c02d4d36311" providerId="LiveId" clId="{575ED62D-A346-403E-A826-F87CC718556A}" dt="2022-10-17T18:25:12.161" v="4551" actId="20577"/>
          <ac:spMkLst>
            <pc:docMk/>
            <pc:sldMk cId="1423147894" sldId="449"/>
            <ac:spMk id="2" creationId="{2074DCA5-ABFB-44F2-AD2B-316E4E76A5C8}"/>
          </ac:spMkLst>
        </pc:spChg>
        <pc:spChg chg="mod">
          <ac:chgData name="Solal Pirelli" userId="584f3c02d4d36311" providerId="LiveId" clId="{575ED62D-A346-403E-A826-F87CC718556A}" dt="2022-10-17T18:25:43.539" v="4568" actId="207"/>
          <ac:spMkLst>
            <pc:docMk/>
            <pc:sldMk cId="1423147894" sldId="449"/>
            <ac:spMk id="3" creationId="{84C4A9C3-61C7-4648-A5BC-65DAA940FCBA}"/>
          </ac:spMkLst>
        </pc:spChg>
        <pc:spChg chg="del">
          <ac:chgData name="Solal Pirelli" userId="584f3c02d4d36311" providerId="LiveId" clId="{575ED62D-A346-403E-A826-F87CC718556A}" dt="2022-10-17T18:25:45.035" v="4569" actId="478"/>
          <ac:spMkLst>
            <pc:docMk/>
            <pc:sldMk cId="1423147894" sldId="449"/>
            <ac:spMk id="5" creationId="{B90B4499-1694-4DCF-BCEB-2D3BB98F766A}"/>
          </ac:spMkLst>
        </pc:spChg>
      </pc:sldChg>
      <pc:sldChg chg="addSp delSp modSp new mod">
        <pc:chgData name="Solal Pirelli" userId="584f3c02d4d36311" providerId="LiveId" clId="{575ED62D-A346-403E-A826-F87CC718556A}" dt="2022-10-24T19:59:14.049" v="13743" actId="1076"/>
        <pc:sldMkLst>
          <pc:docMk/>
          <pc:sldMk cId="4157170032" sldId="450"/>
        </pc:sldMkLst>
        <pc:spChg chg="del">
          <ac:chgData name="Solal Pirelli" userId="584f3c02d4d36311" providerId="LiveId" clId="{575ED62D-A346-403E-A826-F87CC718556A}" dt="2022-10-17T18:25:49.787" v="4571" actId="478"/>
          <ac:spMkLst>
            <pc:docMk/>
            <pc:sldMk cId="4157170032" sldId="450"/>
            <ac:spMk id="2" creationId="{77E5E3D1-B907-40B1-A18D-73A66B6AB99D}"/>
          </ac:spMkLst>
        </pc:spChg>
        <pc:spChg chg="del">
          <ac:chgData name="Solal Pirelli" userId="584f3c02d4d36311" providerId="LiveId" clId="{575ED62D-A346-403E-A826-F87CC718556A}" dt="2022-10-17T18:25:51.179" v="4572" actId="478"/>
          <ac:spMkLst>
            <pc:docMk/>
            <pc:sldMk cId="4157170032" sldId="450"/>
            <ac:spMk id="3" creationId="{F784F8FE-24F4-42E0-926F-FB42FDC7C391}"/>
          </ac:spMkLst>
        </pc:spChg>
        <pc:spChg chg="del">
          <ac:chgData name="Solal Pirelli" userId="584f3c02d4d36311" providerId="LiveId" clId="{575ED62D-A346-403E-A826-F87CC718556A}" dt="2022-10-17T18:25:52.568" v="4573" actId="478"/>
          <ac:spMkLst>
            <pc:docMk/>
            <pc:sldMk cId="4157170032" sldId="450"/>
            <ac:spMk id="5" creationId="{90FC9563-4835-408D-912B-8C7088B923A8}"/>
          </ac:spMkLst>
        </pc:spChg>
        <pc:spChg chg="add mod">
          <ac:chgData name="Solal Pirelli" userId="584f3c02d4d36311" providerId="LiveId" clId="{575ED62D-A346-403E-A826-F87CC718556A}" dt="2022-10-17T18:30:58.443" v="4696" actId="404"/>
          <ac:spMkLst>
            <pc:docMk/>
            <pc:sldMk cId="4157170032" sldId="450"/>
            <ac:spMk id="6" creationId="{FF7B214E-0DED-4F1B-9AF2-C784EE2D569B}"/>
          </ac:spMkLst>
        </pc:spChg>
        <pc:spChg chg="add mod">
          <ac:chgData name="Solal Pirelli" userId="584f3c02d4d36311" providerId="LiveId" clId="{575ED62D-A346-403E-A826-F87CC718556A}" dt="2022-10-17T18:28:08.725" v="4607" actId="164"/>
          <ac:spMkLst>
            <pc:docMk/>
            <pc:sldMk cId="4157170032" sldId="450"/>
            <ac:spMk id="7" creationId="{2BF680E5-9239-44D4-AA54-C2EA2B9DD4DE}"/>
          </ac:spMkLst>
        </pc:spChg>
        <pc:spChg chg="add mod">
          <ac:chgData name="Solal Pirelli" userId="584f3c02d4d36311" providerId="LiveId" clId="{575ED62D-A346-403E-A826-F87CC718556A}" dt="2022-10-17T18:28:08.725" v="4607" actId="164"/>
          <ac:spMkLst>
            <pc:docMk/>
            <pc:sldMk cId="4157170032" sldId="450"/>
            <ac:spMk id="8" creationId="{E88D9EDE-213D-47A4-AEE4-044FEF1EE9B4}"/>
          </ac:spMkLst>
        </pc:spChg>
        <pc:spChg chg="add mod">
          <ac:chgData name="Solal Pirelli" userId="584f3c02d4d36311" providerId="LiveId" clId="{575ED62D-A346-403E-A826-F87CC718556A}" dt="2022-10-24T19:58:56.105" v="13739" actId="14100"/>
          <ac:spMkLst>
            <pc:docMk/>
            <pc:sldMk cId="4157170032" sldId="450"/>
            <ac:spMk id="9" creationId="{10387839-A7DA-41F2-AEB8-BF2CD508590F}"/>
          </ac:spMkLst>
        </pc:spChg>
        <pc:spChg chg="add mod">
          <ac:chgData name="Solal Pirelli" userId="584f3c02d4d36311" providerId="LiveId" clId="{575ED62D-A346-403E-A826-F87CC718556A}" dt="2022-10-24T19:58:58.690" v="13740" actId="14100"/>
          <ac:spMkLst>
            <pc:docMk/>
            <pc:sldMk cId="4157170032" sldId="450"/>
            <ac:spMk id="10" creationId="{C19247CC-DD6B-41F3-88AE-250A9D283AA3}"/>
          </ac:spMkLst>
        </pc:spChg>
        <pc:spChg chg="add mod">
          <ac:chgData name="Solal Pirelli" userId="584f3c02d4d36311" providerId="LiveId" clId="{575ED62D-A346-403E-A826-F87CC718556A}" dt="2022-10-24T19:59:14.049" v="13743" actId="1076"/>
          <ac:spMkLst>
            <pc:docMk/>
            <pc:sldMk cId="4157170032" sldId="450"/>
            <ac:spMk id="11" creationId="{99A105B8-4F75-4741-840C-CF0CCD003012}"/>
          </ac:spMkLst>
        </pc:spChg>
        <pc:spChg chg="add del mod">
          <ac:chgData name="Solal Pirelli" userId="584f3c02d4d36311" providerId="LiveId" clId="{575ED62D-A346-403E-A826-F87CC718556A}" dt="2022-10-24T19:58:44.503" v="13736" actId="478"/>
          <ac:spMkLst>
            <pc:docMk/>
            <pc:sldMk cId="4157170032" sldId="450"/>
            <ac:spMk id="12" creationId="{1B6F736B-4E2B-41B8-9AFA-8DB22C6720C7}"/>
          </ac:spMkLst>
        </pc:spChg>
        <pc:grpChg chg="add mod">
          <ac:chgData name="Solal Pirelli" userId="584f3c02d4d36311" providerId="LiveId" clId="{575ED62D-A346-403E-A826-F87CC718556A}" dt="2022-10-17T18:28:26.936" v="4609" actId="1076"/>
          <ac:grpSpMkLst>
            <pc:docMk/>
            <pc:sldMk cId="4157170032" sldId="450"/>
            <ac:grpSpMk id="13" creationId="{CA7859B4-B4DD-42B3-B2BD-F0379C3784B1}"/>
          </ac:grpSpMkLst>
        </pc:grpChg>
        <pc:grpChg chg="add mod">
          <ac:chgData name="Solal Pirelli" userId="584f3c02d4d36311" providerId="LiveId" clId="{575ED62D-A346-403E-A826-F87CC718556A}" dt="2022-10-17T18:28:16.239" v="4608" actId="1076"/>
          <ac:grpSpMkLst>
            <pc:docMk/>
            <pc:sldMk cId="4157170032" sldId="450"/>
            <ac:grpSpMk id="14" creationId="{265D041F-0D85-4AF3-A918-A626E9A80CF8}"/>
          </ac:grpSpMkLst>
        </pc:grpChg>
      </pc:sldChg>
      <pc:sldChg chg="addSp delSp modSp new mod">
        <pc:chgData name="Solal Pirelli" userId="584f3c02d4d36311" providerId="LiveId" clId="{575ED62D-A346-403E-A826-F87CC718556A}" dt="2022-10-17T18:33:37.519" v="4771" actId="1076"/>
        <pc:sldMkLst>
          <pc:docMk/>
          <pc:sldMk cId="3500260206" sldId="451"/>
        </pc:sldMkLst>
        <pc:spChg chg="mod">
          <ac:chgData name="Solal Pirelli" userId="584f3c02d4d36311" providerId="LiveId" clId="{575ED62D-A346-403E-A826-F87CC718556A}" dt="2022-10-17T18:28:50.968" v="4652" actId="20577"/>
          <ac:spMkLst>
            <pc:docMk/>
            <pc:sldMk cId="3500260206" sldId="451"/>
            <ac:spMk id="2" creationId="{DCCFF3AA-9AA2-4E68-BD07-4105FE44A235}"/>
          </ac:spMkLst>
        </pc:spChg>
        <pc:spChg chg="del">
          <ac:chgData name="Solal Pirelli" userId="584f3c02d4d36311" providerId="LiveId" clId="{575ED62D-A346-403E-A826-F87CC718556A}" dt="2022-10-17T18:28:48.683" v="4649" actId="478"/>
          <ac:spMkLst>
            <pc:docMk/>
            <pc:sldMk cId="3500260206" sldId="451"/>
            <ac:spMk id="3" creationId="{F0FC32E8-9409-4928-B52D-158E642890A5}"/>
          </ac:spMkLst>
        </pc:spChg>
        <pc:spChg chg="del">
          <ac:chgData name="Solal Pirelli" userId="584f3c02d4d36311" providerId="LiveId" clId="{575ED62D-A346-403E-A826-F87CC718556A}" dt="2022-10-17T18:28:49.555" v="4650" actId="478"/>
          <ac:spMkLst>
            <pc:docMk/>
            <pc:sldMk cId="3500260206" sldId="451"/>
            <ac:spMk id="5" creationId="{DEC112D1-236F-4A9C-9EB7-D55F35D80447}"/>
          </ac:spMkLst>
        </pc:spChg>
        <pc:spChg chg="mod topLvl">
          <ac:chgData name="Solal Pirelli" userId="584f3c02d4d36311" providerId="LiveId" clId="{575ED62D-A346-403E-A826-F87CC718556A}" dt="2022-10-17T18:33:03.457" v="4735" actId="20577"/>
          <ac:spMkLst>
            <pc:docMk/>
            <pc:sldMk cId="3500260206" sldId="451"/>
            <ac:spMk id="7" creationId="{BECBA51B-79E9-4077-A728-888133392485}"/>
          </ac:spMkLst>
        </pc:spChg>
        <pc:spChg chg="mod topLvl">
          <ac:chgData name="Solal Pirelli" userId="584f3c02d4d36311" providerId="LiveId" clId="{575ED62D-A346-403E-A826-F87CC718556A}" dt="2022-10-17T18:33:05.673" v="4742" actId="20577"/>
          <ac:spMkLst>
            <pc:docMk/>
            <pc:sldMk cId="3500260206" sldId="451"/>
            <ac:spMk id="8" creationId="{D78AE2C9-F028-4AA8-A1A1-B7D10AE33E1A}"/>
          </ac:spMkLst>
        </pc:spChg>
        <pc:spChg chg="mod ord topLvl">
          <ac:chgData name="Solal Pirelli" userId="584f3c02d4d36311" providerId="LiveId" clId="{575ED62D-A346-403E-A826-F87CC718556A}" dt="2022-10-17T18:33:29.696" v="4768" actId="14100"/>
          <ac:spMkLst>
            <pc:docMk/>
            <pc:sldMk cId="3500260206" sldId="451"/>
            <ac:spMk id="9" creationId="{48646C37-F82A-4074-B9BA-CDB9C3E87EB8}"/>
          </ac:spMkLst>
        </pc:spChg>
        <pc:spChg chg="add mod">
          <ac:chgData name="Solal Pirelli" userId="584f3c02d4d36311" providerId="LiveId" clId="{575ED62D-A346-403E-A826-F87CC718556A}" dt="2022-10-17T18:33:10.021" v="4761" actId="20577"/>
          <ac:spMkLst>
            <pc:docMk/>
            <pc:sldMk cId="3500260206" sldId="451"/>
            <ac:spMk id="10" creationId="{F227F42E-CF2F-4EE0-9FB3-2A2C6A0189D6}"/>
          </ac:spMkLst>
        </pc:spChg>
        <pc:spChg chg="add mod">
          <ac:chgData name="Solal Pirelli" userId="584f3c02d4d36311" providerId="LiveId" clId="{575ED62D-A346-403E-A826-F87CC718556A}" dt="2022-10-17T18:33:37.519" v="4771" actId="1076"/>
          <ac:spMkLst>
            <pc:docMk/>
            <pc:sldMk cId="3500260206" sldId="451"/>
            <ac:spMk id="11" creationId="{E3C08CB0-3E13-4083-93D3-6CCBD4DCF5F1}"/>
          </ac:spMkLst>
        </pc:spChg>
        <pc:grpChg chg="add del mod">
          <ac:chgData name="Solal Pirelli" userId="584f3c02d4d36311" providerId="LiveId" clId="{575ED62D-A346-403E-A826-F87CC718556A}" dt="2022-10-17T18:30:31.165" v="4653" actId="165"/>
          <ac:grpSpMkLst>
            <pc:docMk/>
            <pc:sldMk cId="3500260206" sldId="451"/>
            <ac:grpSpMk id="6" creationId="{C3E4E506-0F6E-44DC-B795-8788A2463460}"/>
          </ac:grpSpMkLst>
        </pc:grpChg>
      </pc:sldChg>
      <pc:sldChg chg="addSp delSp modSp new mod modAnim">
        <pc:chgData name="Solal Pirelli" userId="584f3c02d4d36311" providerId="LiveId" clId="{575ED62D-A346-403E-A826-F87CC718556A}" dt="2022-10-25T18:01:55.352" v="13759" actId="1076"/>
        <pc:sldMkLst>
          <pc:docMk/>
          <pc:sldMk cId="549741815" sldId="452"/>
        </pc:sldMkLst>
        <pc:spChg chg="mod">
          <ac:chgData name="Solal Pirelli" userId="584f3c02d4d36311" providerId="LiveId" clId="{575ED62D-A346-403E-A826-F87CC718556A}" dt="2022-10-17T18:35:26.080" v="4847" actId="20577"/>
          <ac:spMkLst>
            <pc:docMk/>
            <pc:sldMk cId="549741815" sldId="452"/>
            <ac:spMk id="2" creationId="{21DD0192-261F-4606-8EF5-76AC1351368C}"/>
          </ac:spMkLst>
        </pc:spChg>
        <pc:spChg chg="del">
          <ac:chgData name="Solal Pirelli" userId="584f3c02d4d36311" providerId="LiveId" clId="{575ED62D-A346-403E-A826-F87CC718556A}" dt="2022-10-17T18:34:37.001" v="4798" actId="478"/>
          <ac:spMkLst>
            <pc:docMk/>
            <pc:sldMk cId="549741815" sldId="452"/>
            <ac:spMk id="3" creationId="{B439F431-4C5D-4B70-BB48-1412C9A41DFD}"/>
          </ac:spMkLst>
        </pc:spChg>
        <pc:spChg chg="mod">
          <ac:chgData name="Solal Pirelli" userId="584f3c02d4d36311" providerId="LiveId" clId="{575ED62D-A346-403E-A826-F87CC718556A}" dt="2022-10-17T18:35:05.373" v="4807" actId="20577"/>
          <ac:spMkLst>
            <pc:docMk/>
            <pc:sldMk cId="549741815" sldId="452"/>
            <ac:spMk id="5" creationId="{16B35D75-5316-4F7E-9912-710FA7E37383}"/>
          </ac:spMkLst>
        </pc:spChg>
        <pc:picChg chg="add mod">
          <ac:chgData name="Solal Pirelli" userId="584f3c02d4d36311" providerId="LiveId" clId="{575ED62D-A346-403E-A826-F87CC718556A}" dt="2022-10-25T18:01:49.901" v="13757" actId="465"/>
          <ac:picMkLst>
            <pc:docMk/>
            <pc:sldMk cId="549741815" sldId="452"/>
            <ac:picMk id="6" creationId="{1749C78B-8A9F-4CD8-A8CD-BC6F3536FD54}"/>
          </ac:picMkLst>
        </pc:picChg>
        <pc:picChg chg="add mod">
          <ac:chgData name="Solal Pirelli" userId="584f3c02d4d36311" providerId="LiveId" clId="{575ED62D-A346-403E-A826-F87CC718556A}" dt="2022-10-25T18:01:49.901" v="13757" actId="465"/>
          <ac:picMkLst>
            <pc:docMk/>
            <pc:sldMk cId="549741815" sldId="452"/>
            <ac:picMk id="7" creationId="{2D83F592-FA87-4E82-B2F7-F648434D9CC7}"/>
          </ac:picMkLst>
        </pc:picChg>
        <pc:picChg chg="add mod">
          <ac:chgData name="Solal Pirelli" userId="584f3c02d4d36311" providerId="LiveId" clId="{575ED62D-A346-403E-A826-F87CC718556A}" dt="2022-10-25T18:01:55.352" v="13759" actId="1076"/>
          <ac:picMkLst>
            <pc:docMk/>
            <pc:sldMk cId="549741815" sldId="452"/>
            <ac:picMk id="8" creationId="{D4D7D049-34FF-41BA-975C-F59CCBB3F8AF}"/>
          </ac:picMkLst>
        </pc:picChg>
      </pc:sldChg>
      <pc:sldChg chg="delSp modSp new mod">
        <pc:chgData name="Solal Pirelli" userId="584f3c02d4d36311" providerId="LiveId" clId="{575ED62D-A346-403E-A826-F87CC718556A}" dt="2022-10-25T18:39:39.073" v="13793" actId="20577"/>
        <pc:sldMkLst>
          <pc:docMk/>
          <pc:sldMk cId="3565001218" sldId="453"/>
        </pc:sldMkLst>
        <pc:spChg chg="mod">
          <ac:chgData name="Solal Pirelli" userId="584f3c02d4d36311" providerId="LiveId" clId="{575ED62D-A346-403E-A826-F87CC718556A}" dt="2022-10-17T18:38:06.850" v="5057" actId="20577"/>
          <ac:spMkLst>
            <pc:docMk/>
            <pc:sldMk cId="3565001218" sldId="453"/>
            <ac:spMk id="2" creationId="{BA148323-2402-4043-BFF2-2674F8D472D6}"/>
          </ac:spMkLst>
        </pc:spChg>
        <pc:spChg chg="mod">
          <ac:chgData name="Solal Pirelli" userId="584f3c02d4d36311" providerId="LiveId" clId="{575ED62D-A346-403E-A826-F87CC718556A}" dt="2022-10-25T18:39:39.073" v="13793" actId="20577"/>
          <ac:spMkLst>
            <pc:docMk/>
            <pc:sldMk cId="3565001218" sldId="453"/>
            <ac:spMk id="3" creationId="{1B5E40BD-AB9C-4966-BF51-EAC75310B1E3}"/>
          </ac:spMkLst>
        </pc:spChg>
        <pc:spChg chg="del">
          <ac:chgData name="Solal Pirelli" userId="584f3c02d4d36311" providerId="LiveId" clId="{575ED62D-A346-403E-A826-F87CC718556A}" dt="2022-10-17T18:35:49.547" v="4926" actId="478"/>
          <ac:spMkLst>
            <pc:docMk/>
            <pc:sldMk cId="3565001218" sldId="453"/>
            <ac:spMk id="5" creationId="{68D56073-E7E8-4D47-B91E-C4C2EB8B6F9F}"/>
          </ac:spMkLst>
        </pc:spChg>
      </pc:sldChg>
      <pc:sldChg chg="addSp delSp modSp new mod">
        <pc:chgData name="Solal Pirelli" userId="584f3c02d4d36311" providerId="LiveId" clId="{575ED62D-A346-403E-A826-F87CC718556A}" dt="2022-10-17T18:37:44.364" v="5030" actId="207"/>
        <pc:sldMkLst>
          <pc:docMk/>
          <pc:sldMk cId="2801716380" sldId="454"/>
        </pc:sldMkLst>
        <pc:spChg chg="mod">
          <ac:chgData name="Solal Pirelli" userId="584f3c02d4d36311" providerId="LiveId" clId="{575ED62D-A346-403E-A826-F87CC718556A}" dt="2022-10-17T18:36:05.914" v="4945" actId="20577"/>
          <ac:spMkLst>
            <pc:docMk/>
            <pc:sldMk cId="2801716380" sldId="454"/>
            <ac:spMk id="2" creationId="{51F30519-DD58-4706-98FD-32E94F9F4222}"/>
          </ac:spMkLst>
        </pc:spChg>
        <pc:spChg chg="del">
          <ac:chgData name="Solal Pirelli" userId="584f3c02d4d36311" providerId="LiveId" clId="{575ED62D-A346-403E-A826-F87CC718556A}" dt="2022-10-17T18:36:16.078" v="4947" actId="478"/>
          <ac:spMkLst>
            <pc:docMk/>
            <pc:sldMk cId="2801716380" sldId="454"/>
            <ac:spMk id="3" creationId="{FFF7AF92-C807-4DC9-AD33-80BBF7B8B26D}"/>
          </ac:spMkLst>
        </pc:spChg>
        <pc:spChg chg="del">
          <ac:chgData name="Solal Pirelli" userId="584f3c02d4d36311" providerId="LiveId" clId="{575ED62D-A346-403E-A826-F87CC718556A}" dt="2022-10-17T18:36:17.613" v="4948" actId="478"/>
          <ac:spMkLst>
            <pc:docMk/>
            <pc:sldMk cId="2801716380" sldId="454"/>
            <ac:spMk id="5" creationId="{3088FEDB-7600-4C48-B098-46AB1C51D03A}"/>
          </ac:spMkLst>
        </pc:spChg>
        <pc:spChg chg="add mod">
          <ac:chgData name="Solal Pirelli" userId="584f3c02d4d36311" providerId="LiveId" clId="{575ED62D-A346-403E-A826-F87CC718556A}" dt="2022-10-17T18:37:28.959" v="5027" actId="207"/>
          <ac:spMkLst>
            <pc:docMk/>
            <pc:sldMk cId="2801716380" sldId="454"/>
            <ac:spMk id="6" creationId="{8684A93A-78C9-4A37-8E8A-220EEB9C5ACE}"/>
          </ac:spMkLst>
        </pc:spChg>
        <pc:spChg chg="add mod">
          <ac:chgData name="Solal Pirelli" userId="584f3c02d4d36311" providerId="LiveId" clId="{575ED62D-A346-403E-A826-F87CC718556A}" dt="2022-10-17T18:37:36.006" v="5029" actId="207"/>
          <ac:spMkLst>
            <pc:docMk/>
            <pc:sldMk cId="2801716380" sldId="454"/>
            <ac:spMk id="7" creationId="{242E2A45-6006-464D-91DF-EF2770435C9B}"/>
          </ac:spMkLst>
        </pc:spChg>
        <pc:spChg chg="add mod">
          <ac:chgData name="Solal Pirelli" userId="584f3c02d4d36311" providerId="LiveId" clId="{575ED62D-A346-403E-A826-F87CC718556A}" dt="2022-10-17T18:37:44.364" v="5030" actId="207"/>
          <ac:spMkLst>
            <pc:docMk/>
            <pc:sldMk cId="2801716380" sldId="454"/>
            <ac:spMk id="8" creationId="{712B859D-D7E6-4FA3-8669-BB2D41FC24D2}"/>
          </ac:spMkLst>
        </pc:spChg>
        <pc:spChg chg="add del mod">
          <ac:chgData name="Solal Pirelli" userId="584f3c02d4d36311" providerId="LiveId" clId="{575ED62D-A346-403E-A826-F87CC718556A}" dt="2022-10-17T18:36:48.252" v="5020" actId="478"/>
          <ac:spMkLst>
            <pc:docMk/>
            <pc:sldMk cId="2801716380" sldId="454"/>
            <ac:spMk id="9" creationId="{EC9EE7CB-E701-41EE-9950-79640B9CF345}"/>
          </ac:spMkLst>
        </pc:spChg>
        <pc:spChg chg="add mod">
          <ac:chgData name="Solal Pirelli" userId="584f3c02d4d36311" providerId="LiveId" clId="{575ED62D-A346-403E-A826-F87CC718556A}" dt="2022-10-17T18:37:04.001" v="5022" actId="14100"/>
          <ac:spMkLst>
            <pc:docMk/>
            <pc:sldMk cId="2801716380" sldId="454"/>
            <ac:spMk id="10" creationId="{88C3EE30-F999-4F8D-BAFF-B82462D161F2}"/>
          </ac:spMkLst>
        </pc:spChg>
      </pc:sldChg>
      <pc:sldChg chg="addSp delSp modSp new mod ord">
        <pc:chgData name="Solal Pirelli" userId="584f3c02d4d36311" providerId="LiveId" clId="{575ED62D-A346-403E-A826-F87CC718556A}" dt="2022-10-26T18:48:12.249" v="14427"/>
        <pc:sldMkLst>
          <pc:docMk/>
          <pc:sldMk cId="4098603405" sldId="455"/>
        </pc:sldMkLst>
        <pc:spChg chg="mod">
          <ac:chgData name="Solal Pirelli" userId="584f3c02d4d36311" providerId="LiveId" clId="{575ED62D-A346-403E-A826-F87CC718556A}" dt="2022-10-17T18:39:24.874" v="5167" actId="20577"/>
          <ac:spMkLst>
            <pc:docMk/>
            <pc:sldMk cId="4098603405" sldId="455"/>
            <ac:spMk id="2" creationId="{E68DFFE3-3BF3-4E61-A4A9-007C6CE3B61E}"/>
          </ac:spMkLst>
        </pc:spChg>
        <pc:spChg chg="mod">
          <ac:chgData name="Solal Pirelli" userId="584f3c02d4d36311" providerId="LiveId" clId="{575ED62D-A346-403E-A826-F87CC718556A}" dt="2022-10-17T18:39:39.790" v="5224" actId="20577"/>
          <ac:spMkLst>
            <pc:docMk/>
            <pc:sldMk cId="4098603405" sldId="455"/>
            <ac:spMk id="3" creationId="{4103B134-B55D-4360-8B4E-7EB99F4FC226}"/>
          </ac:spMkLst>
        </pc:spChg>
        <pc:spChg chg="del">
          <ac:chgData name="Solal Pirelli" userId="584f3c02d4d36311" providerId="LiveId" clId="{575ED62D-A346-403E-A826-F87CC718556A}" dt="2022-10-17T18:39:43.148" v="5225" actId="478"/>
          <ac:spMkLst>
            <pc:docMk/>
            <pc:sldMk cId="4098603405" sldId="455"/>
            <ac:spMk id="5" creationId="{A43C155F-84D6-4078-8473-39FCA288ED11}"/>
          </ac:spMkLst>
        </pc:spChg>
        <pc:picChg chg="add mod">
          <ac:chgData name="Solal Pirelli" userId="584f3c02d4d36311" providerId="LiveId" clId="{575ED62D-A346-403E-A826-F87CC718556A}" dt="2022-10-17T18:39:25.321" v="5168"/>
          <ac:picMkLst>
            <pc:docMk/>
            <pc:sldMk cId="4098603405" sldId="455"/>
            <ac:picMk id="6" creationId="{76638529-A856-41E3-B759-9A1CE7E7FDA8}"/>
          </ac:picMkLst>
        </pc:picChg>
      </pc:sldChg>
      <pc:sldChg chg="delSp modSp new mod">
        <pc:chgData name="Solal Pirelli" userId="584f3c02d4d36311" providerId="LiveId" clId="{575ED62D-A346-403E-A826-F87CC718556A}" dt="2022-10-25T18:53:06.316" v="13794" actId="478"/>
        <pc:sldMkLst>
          <pc:docMk/>
          <pc:sldMk cId="2683827665" sldId="456"/>
        </pc:sldMkLst>
        <pc:spChg chg="mod">
          <ac:chgData name="Solal Pirelli" userId="584f3c02d4d36311" providerId="LiveId" clId="{575ED62D-A346-403E-A826-F87CC718556A}" dt="2022-10-17T18:40:18.548" v="5257" actId="313"/>
          <ac:spMkLst>
            <pc:docMk/>
            <pc:sldMk cId="2683827665" sldId="456"/>
            <ac:spMk id="2" creationId="{A4394F2E-4E68-4092-BCA9-4DC6C9265101}"/>
          </ac:spMkLst>
        </pc:spChg>
        <pc:spChg chg="mod">
          <ac:chgData name="Solal Pirelli" userId="584f3c02d4d36311" providerId="LiveId" clId="{575ED62D-A346-403E-A826-F87CC718556A}" dt="2022-10-17T18:40:36.238" v="5266" actId="207"/>
          <ac:spMkLst>
            <pc:docMk/>
            <pc:sldMk cId="2683827665" sldId="456"/>
            <ac:spMk id="3" creationId="{06FAEDBF-8A36-4F1A-A393-F118DE2096F3}"/>
          </ac:spMkLst>
        </pc:spChg>
        <pc:spChg chg="del">
          <ac:chgData name="Solal Pirelli" userId="584f3c02d4d36311" providerId="LiveId" clId="{575ED62D-A346-403E-A826-F87CC718556A}" dt="2022-10-25T18:53:06.316" v="13794" actId="478"/>
          <ac:spMkLst>
            <pc:docMk/>
            <pc:sldMk cId="2683827665" sldId="456"/>
            <ac:spMk id="5" creationId="{A24E4826-4B2B-4995-A0D7-1A093F4DD826}"/>
          </ac:spMkLst>
        </pc:spChg>
      </pc:sldChg>
      <pc:sldChg chg="addSp delSp modSp new mod">
        <pc:chgData name="Solal Pirelli" userId="584f3c02d4d36311" providerId="LiveId" clId="{575ED62D-A346-403E-A826-F87CC718556A}" dt="2022-10-17T18:42:26.787" v="5322"/>
        <pc:sldMkLst>
          <pc:docMk/>
          <pc:sldMk cId="37888678" sldId="457"/>
        </pc:sldMkLst>
        <pc:spChg chg="del">
          <ac:chgData name="Solal Pirelli" userId="584f3c02d4d36311" providerId="LiveId" clId="{575ED62D-A346-403E-A826-F87CC718556A}" dt="2022-10-17T18:40:45.611" v="5268" actId="478"/>
          <ac:spMkLst>
            <pc:docMk/>
            <pc:sldMk cId="37888678" sldId="457"/>
            <ac:spMk id="2" creationId="{89C33E31-B212-4E67-AE7D-F7899806A557}"/>
          </ac:spMkLst>
        </pc:spChg>
        <pc:spChg chg="mod">
          <ac:chgData name="Solal Pirelli" userId="584f3c02d4d36311" providerId="LiveId" clId="{575ED62D-A346-403E-A826-F87CC718556A}" dt="2022-10-17T18:41:18.337" v="5319" actId="207"/>
          <ac:spMkLst>
            <pc:docMk/>
            <pc:sldMk cId="37888678" sldId="457"/>
            <ac:spMk id="3" creationId="{D379D1C0-CCC8-4BDC-BB3D-172333AC2DD3}"/>
          </ac:spMkLst>
        </pc:spChg>
        <pc:spChg chg="del">
          <ac:chgData name="Solal Pirelli" userId="584f3c02d4d36311" providerId="LiveId" clId="{575ED62D-A346-403E-A826-F87CC718556A}" dt="2022-10-17T18:42:05.435" v="5320" actId="478"/>
          <ac:spMkLst>
            <pc:docMk/>
            <pc:sldMk cId="37888678" sldId="457"/>
            <ac:spMk id="5" creationId="{893F0293-CD76-4A6C-A728-C460DE6B9708}"/>
          </ac:spMkLst>
        </pc:spChg>
        <pc:spChg chg="mod">
          <ac:chgData name="Solal Pirelli" userId="584f3c02d4d36311" providerId="LiveId" clId="{575ED62D-A346-403E-A826-F87CC718556A}" dt="2022-10-17T18:42:25.845" v="5321"/>
          <ac:spMkLst>
            <pc:docMk/>
            <pc:sldMk cId="37888678" sldId="457"/>
            <ac:spMk id="7" creationId="{6A480253-1E00-4C26-A79B-4A8C8384CE85}"/>
          </ac:spMkLst>
        </pc:spChg>
        <pc:spChg chg="mod">
          <ac:chgData name="Solal Pirelli" userId="584f3c02d4d36311" providerId="LiveId" clId="{575ED62D-A346-403E-A826-F87CC718556A}" dt="2022-10-17T18:42:25.845" v="5321"/>
          <ac:spMkLst>
            <pc:docMk/>
            <pc:sldMk cId="37888678" sldId="457"/>
            <ac:spMk id="8" creationId="{D148A98F-BCB8-4210-8376-C7FB790CE4F1}"/>
          </ac:spMkLst>
        </pc:spChg>
        <pc:spChg chg="mod">
          <ac:chgData name="Solal Pirelli" userId="584f3c02d4d36311" providerId="LiveId" clId="{575ED62D-A346-403E-A826-F87CC718556A}" dt="2022-10-17T18:42:25.845" v="5321"/>
          <ac:spMkLst>
            <pc:docMk/>
            <pc:sldMk cId="37888678" sldId="457"/>
            <ac:spMk id="9" creationId="{4FF675C6-515F-4A2F-8B8C-9874FE85365E}"/>
          </ac:spMkLst>
        </pc:spChg>
        <pc:grpChg chg="add del mod">
          <ac:chgData name="Solal Pirelli" userId="584f3c02d4d36311" providerId="LiveId" clId="{575ED62D-A346-403E-A826-F87CC718556A}" dt="2022-10-17T18:42:26.787" v="5322"/>
          <ac:grpSpMkLst>
            <pc:docMk/>
            <pc:sldMk cId="37888678" sldId="457"/>
            <ac:grpSpMk id="6" creationId="{014E1394-13D1-4699-B903-993A552D7B6D}"/>
          </ac:grpSpMkLst>
        </pc:grpChg>
      </pc:sldChg>
      <pc:sldChg chg="addSp delSp modSp new mod">
        <pc:chgData name="Solal Pirelli" userId="584f3c02d4d36311" providerId="LiveId" clId="{575ED62D-A346-403E-A826-F87CC718556A}" dt="2022-10-17T18:43:56.281" v="5363" actId="14100"/>
        <pc:sldMkLst>
          <pc:docMk/>
          <pc:sldMk cId="3944160344" sldId="458"/>
        </pc:sldMkLst>
        <pc:spChg chg="mod">
          <ac:chgData name="Solal Pirelli" userId="584f3c02d4d36311" providerId="LiveId" clId="{575ED62D-A346-403E-A826-F87CC718556A}" dt="2022-10-17T18:42:32.531" v="5349" actId="20577"/>
          <ac:spMkLst>
            <pc:docMk/>
            <pc:sldMk cId="3944160344" sldId="458"/>
            <ac:spMk id="2" creationId="{A701EA74-939F-4D0F-B27F-5EDB3F5B5CBD}"/>
          </ac:spMkLst>
        </pc:spChg>
        <pc:spChg chg="del">
          <ac:chgData name="Solal Pirelli" userId="584f3c02d4d36311" providerId="LiveId" clId="{575ED62D-A346-403E-A826-F87CC718556A}" dt="2022-10-17T18:42:34.020" v="5350" actId="478"/>
          <ac:spMkLst>
            <pc:docMk/>
            <pc:sldMk cId="3944160344" sldId="458"/>
            <ac:spMk id="3" creationId="{5341F388-E228-41E8-92EC-5F30017C60B4}"/>
          </ac:spMkLst>
        </pc:spChg>
        <pc:spChg chg="del">
          <ac:chgData name="Solal Pirelli" userId="584f3c02d4d36311" providerId="LiveId" clId="{575ED62D-A346-403E-A826-F87CC718556A}" dt="2022-10-17T18:42:38.201" v="5353" actId="478"/>
          <ac:spMkLst>
            <pc:docMk/>
            <pc:sldMk cId="3944160344" sldId="458"/>
            <ac:spMk id="5" creationId="{5382F117-F26C-4072-A42F-38B67842E64F}"/>
          </ac:spMkLst>
        </pc:spChg>
        <pc:spChg chg="mod topLvl">
          <ac:chgData name="Solal Pirelli" userId="584f3c02d4d36311" providerId="LiveId" clId="{575ED62D-A346-403E-A826-F87CC718556A}" dt="2022-10-17T18:43:26.767" v="5360" actId="165"/>
          <ac:spMkLst>
            <pc:docMk/>
            <pc:sldMk cId="3944160344" sldId="458"/>
            <ac:spMk id="7" creationId="{0D2645BE-84C2-4037-83F9-43F6BF5E92CE}"/>
          </ac:spMkLst>
        </pc:spChg>
        <pc:spChg chg="mod topLvl">
          <ac:chgData name="Solal Pirelli" userId="584f3c02d4d36311" providerId="LiveId" clId="{575ED62D-A346-403E-A826-F87CC718556A}" dt="2022-10-17T18:43:31.477" v="5361" actId="207"/>
          <ac:spMkLst>
            <pc:docMk/>
            <pc:sldMk cId="3944160344" sldId="458"/>
            <ac:spMk id="8" creationId="{5B1FB474-AFA8-4553-BAB3-625EA350EA9C}"/>
          </ac:spMkLst>
        </pc:spChg>
        <pc:spChg chg="mod topLvl">
          <ac:chgData name="Solal Pirelli" userId="584f3c02d4d36311" providerId="LiveId" clId="{575ED62D-A346-403E-A826-F87CC718556A}" dt="2022-10-17T18:43:26.767" v="5360" actId="165"/>
          <ac:spMkLst>
            <pc:docMk/>
            <pc:sldMk cId="3944160344" sldId="458"/>
            <ac:spMk id="9" creationId="{6F2F7BB6-C49C-4C51-BD97-D9A132F30D93}"/>
          </ac:spMkLst>
        </pc:spChg>
        <pc:spChg chg="add mod">
          <ac:chgData name="Solal Pirelli" userId="584f3c02d4d36311" providerId="LiveId" clId="{575ED62D-A346-403E-A826-F87CC718556A}" dt="2022-10-17T18:43:56.281" v="5363" actId="14100"/>
          <ac:spMkLst>
            <pc:docMk/>
            <pc:sldMk cId="3944160344" sldId="458"/>
            <ac:spMk id="10" creationId="{BD32D4CC-2CC8-4550-92E0-B7F4D15D2B89}"/>
          </ac:spMkLst>
        </pc:spChg>
        <pc:grpChg chg="add del mod">
          <ac:chgData name="Solal Pirelli" userId="584f3c02d4d36311" providerId="LiveId" clId="{575ED62D-A346-403E-A826-F87CC718556A}" dt="2022-10-17T18:43:26.767" v="5360" actId="165"/>
          <ac:grpSpMkLst>
            <pc:docMk/>
            <pc:sldMk cId="3944160344" sldId="458"/>
            <ac:grpSpMk id="6" creationId="{1DDCEF6B-8F3E-4D35-A88B-0473F3FFA7C9}"/>
          </ac:grpSpMkLst>
        </pc:grpChg>
      </pc:sldChg>
      <pc:sldChg chg="delSp modSp new mod">
        <pc:chgData name="Solal Pirelli" userId="584f3c02d4d36311" providerId="LiveId" clId="{575ED62D-A346-403E-A826-F87CC718556A}" dt="2022-10-17T18:44:39.412" v="5449" actId="478"/>
        <pc:sldMkLst>
          <pc:docMk/>
          <pc:sldMk cId="2449172048" sldId="459"/>
        </pc:sldMkLst>
        <pc:spChg chg="del mod">
          <ac:chgData name="Solal Pirelli" userId="584f3c02d4d36311" providerId="LiveId" clId="{575ED62D-A346-403E-A826-F87CC718556A}" dt="2022-10-17T18:44:16.682" v="5411" actId="478"/>
          <ac:spMkLst>
            <pc:docMk/>
            <pc:sldMk cId="2449172048" sldId="459"/>
            <ac:spMk id="2" creationId="{5C111482-410A-4405-BD95-2EA64E19F8F1}"/>
          </ac:spMkLst>
        </pc:spChg>
        <pc:spChg chg="mod">
          <ac:chgData name="Solal Pirelli" userId="584f3c02d4d36311" providerId="LiveId" clId="{575ED62D-A346-403E-A826-F87CC718556A}" dt="2022-10-17T18:44:37.365" v="5448" actId="122"/>
          <ac:spMkLst>
            <pc:docMk/>
            <pc:sldMk cId="2449172048" sldId="459"/>
            <ac:spMk id="3" creationId="{A5149CFF-64FB-46D3-A527-55D2D20E47C8}"/>
          </ac:spMkLst>
        </pc:spChg>
        <pc:spChg chg="del">
          <ac:chgData name="Solal Pirelli" userId="584f3c02d4d36311" providerId="LiveId" clId="{575ED62D-A346-403E-A826-F87CC718556A}" dt="2022-10-17T18:44:39.412" v="5449" actId="478"/>
          <ac:spMkLst>
            <pc:docMk/>
            <pc:sldMk cId="2449172048" sldId="459"/>
            <ac:spMk id="5" creationId="{E1AC5038-53C9-4B1F-A63D-9DF4C98FB212}"/>
          </ac:spMkLst>
        </pc:spChg>
      </pc:sldChg>
      <pc:sldChg chg="addSp delSp modSp new mod delAnim modAnim">
        <pc:chgData name="Solal Pirelli" userId="584f3c02d4d36311" providerId="LiveId" clId="{575ED62D-A346-403E-A826-F87CC718556A}" dt="2022-10-25T18:56:43.259" v="13798" actId="1076"/>
        <pc:sldMkLst>
          <pc:docMk/>
          <pc:sldMk cId="2293939515" sldId="460"/>
        </pc:sldMkLst>
        <pc:spChg chg="del mod">
          <ac:chgData name="Solal Pirelli" userId="584f3c02d4d36311" providerId="LiveId" clId="{575ED62D-A346-403E-A826-F87CC718556A}" dt="2022-10-17T18:47:01.901" v="5488" actId="478"/>
          <ac:spMkLst>
            <pc:docMk/>
            <pc:sldMk cId="2293939515" sldId="460"/>
            <ac:spMk id="2" creationId="{84542B5A-F5D3-4C25-ADE2-3EE54833ED92}"/>
          </ac:spMkLst>
        </pc:spChg>
        <pc:spChg chg="del mod">
          <ac:chgData name="Solal Pirelli" userId="584f3c02d4d36311" providerId="LiveId" clId="{575ED62D-A346-403E-A826-F87CC718556A}" dt="2022-10-17T18:45:01.801" v="5457" actId="478"/>
          <ac:spMkLst>
            <pc:docMk/>
            <pc:sldMk cId="2293939515" sldId="460"/>
            <ac:spMk id="3" creationId="{0AAB22B6-7C0B-497E-ACBC-866C1C76EC8A}"/>
          </ac:spMkLst>
        </pc:spChg>
        <pc:spChg chg="del">
          <ac:chgData name="Solal Pirelli" userId="584f3c02d4d36311" providerId="LiveId" clId="{575ED62D-A346-403E-A826-F87CC718556A}" dt="2022-10-17T18:45:03.870" v="5459" actId="478"/>
          <ac:spMkLst>
            <pc:docMk/>
            <pc:sldMk cId="2293939515" sldId="460"/>
            <ac:spMk id="5" creationId="{B83E316B-28FA-4186-9CF4-67BD91D22F80}"/>
          </ac:spMkLst>
        </pc:spChg>
        <pc:spChg chg="add mod">
          <ac:chgData name="Solal Pirelli" userId="584f3c02d4d36311" providerId="LiveId" clId="{575ED62D-A346-403E-A826-F87CC718556A}" dt="2022-10-25T18:56:43.259" v="13798" actId="1076"/>
          <ac:spMkLst>
            <pc:docMk/>
            <pc:sldMk cId="2293939515" sldId="460"/>
            <ac:spMk id="6" creationId="{AECFB094-1FF4-4EEF-988C-89898B62B931}"/>
          </ac:spMkLst>
        </pc:spChg>
        <pc:spChg chg="add mod">
          <ac:chgData name="Solal Pirelli" userId="584f3c02d4d36311" providerId="LiveId" clId="{575ED62D-A346-403E-A826-F87CC718556A}" dt="2022-10-25T18:56:43.259" v="13798" actId="1076"/>
          <ac:spMkLst>
            <pc:docMk/>
            <pc:sldMk cId="2293939515" sldId="460"/>
            <ac:spMk id="7" creationId="{07A0C77A-E852-48A0-9326-B39EF1249DF5}"/>
          </ac:spMkLst>
        </pc:spChg>
        <pc:spChg chg="add mod">
          <ac:chgData name="Solal Pirelli" userId="584f3c02d4d36311" providerId="LiveId" clId="{575ED62D-A346-403E-A826-F87CC718556A}" dt="2022-10-25T18:56:43.259" v="13798" actId="1076"/>
          <ac:spMkLst>
            <pc:docMk/>
            <pc:sldMk cId="2293939515" sldId="460"/>
            <ac:spMk id="8" creationId="{9213CEF2-F298-4B94-9FBA-585DAD157DE6}"/>
          </ac:spMkLst>
        </pc:spChg>
        <pc:spChg chg="add mod">
          <ac:chgData name="Solal Pirelli" userId="584f3c02d4d36311" providerId="LiveId" clId="{575ED62D-A346-403E-A826-F87CC718556A}" dt="2022-10-25T18:56:43.259" v="13798" actId="1076"/>
          <ac:spMkLst>
            <pc:docMk/>
            <pc:sldMk cId="2293939515" sldId="460"/>
            <ac:spMk id="9" creationId="{338A47E7-50CF-43A0-A64A-C96CF686C667}"/>
          </ac:spMkLst>
        </pc:spChg>
        <pc:spChg chg="add mod">
          <ac:chgData name="Solal Pirelli" userId="584f3c02d4d36311" providerId="LiveId" clId="{575ED62D-A346-403E-A826-F87CC718556A}" dt="2022-10-25T18:56:43.259" v="13798" actId="1076"/>
          <ac:spMkLst>
            <pc:docMk/>
            <pc:sldMk cId="2293939515" sldId="460"/>
            <ac:spMk id="10" creationId="{E1659CE7-475A-47AD-AFBD-97E6D4D85712}"/>
          </ac:spMkLst>
        </pc:spChg>
        <pc:spChg chg="mod">
          <ac:chgData name="Solal Pirelli" userId="584f3c02d4d36311" providerId="LiveId" clId="{575ED62D-A346-403E-A826-F87CC718556A}" dt="2022-10-17T18:45:02.304" v="5458"/>
          <ac:spMkLst>
            <pc:docMk/>
            <pc:sldMk cId="2293939515" sldId="460"/>
            <ac:spMk id="17" creationId="{1559F358-E3FD-4CD2-A7F0-34CE61BC56AB}"/>
          </ac:spMkLst>
        </pc:spChg>
        <pc:spChg chg="mod">
          <ac:chgData name="Solal Pirelli" userId="584f3c02d4d36311" providerId="LiveId" clId="{575ED62D-A346-403E-A826-F87CC718556A}" dt="2022-10-17T18:45:02.304" v="5458"/>
          <ac:spMkLst>
            <pc:docMk/>
            <pc:sldMk cId="2293939515" sldId="460"/>
            <ac:spMk id="18" creationId="{13E71B36-FBD9-40BD-9D93-056F5BEB7224}"/>
          </ac:spMkLst>
        </pc:spChg>
        <pc:spChg chg="add mod">
          <ac:chgData name="Solal Pirelli" userId="584f3c02d4d36311" providerId="LiveId" clId="{575ED62D-A346-403E-A826-F87CC718556A}" dt="2022-10-25T18:56:43.259" v="13798" actId="1076"/>
          <ac:spMkLst>
            <pc:docMk/>
            <pc:sldMk cId="2293939515" sldId="460"/>
            <ac:spMk id="19" creationId="{70D1D7BB-892F-4B6C-9C3B-726968DB5371}"/>
          </ac:spMkLst>
        </pc:spChg>
        <pc:spChg chg="mod">
          <ac:chgData name="Solal Pirelli" userId="584f3c02d4d36311" providerId="LiveId" clId="{575ED62D-A346-403E-A826-F87CC718556A}" dt="2022-10-17T18:46:21.274" v="5481" actId="14100"/>
          <ac:spMkLst>
            <pc:docMk/>
            <pc:sldMk cId="2293939515" sldId="460"/>
            <ac:spMk id="22" creationId="{919E913F-2A8B-4007-A916-58BCA0EC2016}"/>
          </ac:spMkLst>
        </pc:spChg>
        <pc:spChg chg="mod">
          <ac:chgData name="Solal Pirelli" userId="584f3c02d4d36311" providerId="LiveId" clId="{575ED62D-A346-403E-A826-F87CC718556A}" dt="2022-10-17T18:49:11.914" v="5513" actId="14100"/>
          <ac:spMkLst>
            <pc:docMk/>
            <pc:sldMk cId="2293939515" sldId="460"/>
            <ac:spMk id="23" creationId="{441B03EA-00EA-4003-BF6F-5FE979B5B7E5}"/>
          </ac:spMkLst>
        </pc:spChg>
        <pc:spChg chg="add mod">
          <ac:chgData name="Solal Pirelli" userId="584f3c02d4d36311" providerId="LiveId" clId="{575ED62D-A346-403E-A826-F87CC718556A}" dt="2022-10-17T18:50:05.270" v="5522" actId="207"/>
          <ac:spMkLst>
            <pc:docMk/>
            <pc:sldMk cId="2293939515" sldId="460"/>
            <ac:spMk id="24" creationId="{3A4E880B-0238-4A5D-9B68-1595B4C75D15}"/>
          </ac:spMkLst>
        </pc:spChg>
        <pc:spChg chg="add mod">
          <ac:chgData name="Solal Pirelli" userId="584f3c02d4d36311" providerId="LiveId" clId="{575ED62D-A346-403E-A826-F87CC718556A}" dt="2022-10-17T18:45:10.144" v="5462" actId="571"/>
          <ac:spMkLst>
            <pc:docMk/>
            <pc:sldMk cId="2293939515" sldId="460"/>
            <ac:spMk id="30" creationId="{D13078BE-3519-4C28-AED1-465B631D693C}"/>
          </ac:spMkLst>
        </pc:spChg>
        <pc:spChg chg="add mod">
          <ac:chgData name="Solal Pirelli" userId="584f3c02d4d36311" providerId="LiveId" clId="{575ED62D-A346-403E-A826-F87CC718556A}" dt="2022-10-17T18:45:10.144" v="5462" actId="571"/>
          <ac:spMkLst>
            <pc:docMk/>
            <pc:sldMk cId="2293939515" sldId="460"/>
            <ac:spMk id="31" creationId="{C450246A-1175-467B-87A3-76A9C93F4B61}"/>
          </ac:spMkLst>
        </pc:spChg>
        <pc:spChg chg="mod">
          <ac:chgData name="Solal Pirelli" userId="584f3c02d4d36311" providerId="LiveId" clId="{575ED62D-A346-403E-A826-F87CC718556A}" dt="2022-10-17T18:47:23.561" v="5496" actId="164"/>
          <ac:spMkLst>
            <pc:docMk/>
            <pc:sldMk cId="2293939515" sldId="460"/>
            <ac:spMk id="49" creationId="{BEF7D9B3-A4CF-4251-954E-2DF152828FD4}"/>
          </ac:spMkLst>
        </pc:spChg>
        <pc:spChg chg="mod">
          <ac:chgData name="Solal Pirelli" userId="584f3c02d4d36311" providerId="LiveId" clId="{575ED62D-A346-403E-A826-F87CC718556A}" dt="2022-10-17T18:47:23.561" v="5496" actId="164"/>
          <ac:spMkLst>
            <pc:docMk/>
            <pc:sldMk cId="2293939515" sldId="460"/>
            <ac:spMk id="50" creationId="{A9AC2E10-73F4-45CF-85FF-BA1070B07DE4}"/>
          </ac:spMkLst>
        </pc:spChg>
        <pc:spChg chg="add del mod">
          <ac:chgData name="Solal Pirelli" userId="584f3c02d4d36311" providerId="LiveId" clId="{575ED62D-A346-403E-A826-F87CC718556A}" dt="2022-10-17T18:47:03.341" v="5489" actId="478"/>
          <ac:spMkLst>
            <pc:docMk/>
            <pc:sldMk cId="2293939515" sldId="460"/>
            <ac:spMk id="53" creationId="{F38F4CCF-52DF-46AC-8E97-5361D265FB08}"/>
          </ac:spMkLst>
        </pc:spChg>
        <pc:grpChg chg="add del mod">
          <ac:chgData name="Solal Pirelli" userId="584f3c02d4d36311" providerId="LiveId" clId="{575ED62D-A346-403E-A826-F87CC718556A}" dt="2022-10-17T18:46:42.363" v="5486" actId="478"/>
          <ac:grpSpMkLst>
            <pc:docMk/>
            <pc:sldMk cId="2293939515" sldId="460"/>
            <ac:grpSpMk id="16" creationId="{F41A7C75-E1B0-4337-8574-142AE76DB0E5}"/>
          </ac:grpSpMkLst>
        </pc:grpChg>
        <pc:grpChg chg="add mod">
          <ac:chgData name="Solal Pirelli" userId="584f3c02d4d36311" providerId="LiveId" clId="{575ED62D-A346-403E-A826-F87CC718556A}" dt="2022-10-17T18:49:02.210" v="5511" actId="1076"/>
          <ac:grpSpMkLst>
            <pc:docMk/>
            <pc:sldMk cId="2293939515" sldId="460"/>
            <ac:grpSpMk id="21" creationId="{3C848267-4D8A-4C7F-94A4-C8B39363838D}"/>
          </ac:grpSpMkLst>
        </pc:grpChg>
        <pc:grpChg chg="add mod">
          <ac:chgData name="Solal Pirelli" userId="584f3c02d4d36311" providerId="LiveId" clId="{575ED62D-A346-403E-A826-F87CC718556A}" dt="2022-10-17T18:49:07.569" v="5512" actId="1076"/>
          <ac:grpSpMkLst>
            <pc:docMk/>
            <pc:sldMk cId="2293939515" sldId="460"/>
            <ac:grpSpMk id="48" creationId="{9F927C06-A20D-4950-A5A4-DEC30C553F0B}"/>
          </ac:grpSpMkLst>
        </pc:grpChg>
        <pc:grpChg chg="add mod">
          <ac:chgData name="Solal Pirelli" userId="584f3c02d4d36311" providerId="LiveId" clId="{575ED62D-A346-403E-A826-F87CC718556A}" dt="2022-10-17T18:47:23.561" v="5496" actId="164"/>
          <ac:grpSpMkLst>
            <pc:docMk/>
            <pc:sldMk cId="2293939515" sldId="460"/>
            <ac:grpSpMk id="54" creationId="{E5C3AD98-2C10-4848-B11B-3222BAFB1769}"/>
          </ac:grpSpMkLst>
        </pc:grpChg>
        <pc:cxnChg chg="add mod">
          <ac:chgData name="Solal Pirelli" userId="584f3c02d4d36311" providerId="LiveId" clId="{575ED62D-A346-403E-A826-F87CC718556A}" dt="2022-10-25T18:56:43.259" v="13798" actId="1076"/>
          <ac:cxnSpMkLst>
            <pc:docMk/>
            <pc:sldMk cId="2293939515" sldId="460"/>
            <ac:cxnSpMk id="11" creationId="{7F5B85BB-B4DC-433F-A284-826F71AFA686}"/>
          </ac:cxnSpMkLst>
        </pc:cxnChg>
        <pc:cxnChg chg="add mod">
          <ac:chgData name="Solal Pirelli" userId="584f3c02d4d36311" providerId="LiveId" clId="{575ED62D-A346-403E-A826-F87CC718556A}" dt="2022-10-25T18:56:43.259" v="13798" actId="1076"/>
          <ac:cxnSpMkLst>
            <pc:docMk/>
            <pc:sldMk cId="2293939515" sldId="460"/>
            <ac:cxnSpMk id="12" creationId="{93662CBD-DC38-4AFD-BA46-43020835E8D9}"/>
          </ac:cxnSpMkLst>
        </pc:cxnChg>
        <pc:cxnChg chg="add mod">
          <ac:chgData name="Solal Pirelli" userId="584f3c02d4d36311" providerId="LiveId" clId="{575ED62D-A346-403E-A826-F87CC718556A}" dt="2022-10-25T18:56:43.259" v="13798" actId="1076"/>
          <ac:cxnSpMkLst>
            <pc:docMk/>
            <pc:sldMk cId="2293939515" sldId="460"/>
            <ac:cxnSpMk id="13" creationId="{752B6C2B-248C-4C9E-9EB2-0BBD67E0461B}"/>
          </ac:cxnSpMkLst>
        </pc:cxnChg>
        <pc:cxnChg chg="add mod">
          <ac:chgData name="Solal Pirelli" userId="584f3c02d4d36311" providerId="LiveId" clId="{575ED62D-A346-403E-A826-F87CC718556A}" dt="2022-10-25T18:56:43.259" v="13798" actId="1076"/>
          <ac:cxnSpMkLst>
            <pc:docMk/>
            <pc:sldMk cId="2293939515" sldId="460"/>
            <ac:cxnSpMk id="14" creationId="{A67903C2-EFE7-4D83-8846-5134C4B595BB}"/>
          </ac:cxnSpMkLst>
        </pc:cxnChg>
        <pc:cxnChg chg="add mod">
          <ac:chgData name="Solal Pirelli" userId="584f3c02d4d36311" providerId="LiveId" clId="{575ED62D-A346-403E-A826-F87CC718556A}" dt="2022-10-25T18:56:43.259" v="13798" actId="1076"/>
          <ac:cxnSpMkLst>
            <pc:docMk/>
            <pc:sldMk cId="2293939515" sldId="460"/>
            <ac:cxnSpMk id="15" creationId="{DA06D61A-4009-4A4F-B17D-8BD1BB2C6ADC}"/>
          </ac:cxnSpMkLst>
        </pc:cxnChg>
        <pc:cxnChg chg="add mod">
          <ac:chgData name="Solal Pirelli" userId="584f3c02d4d36311" providerId="LiveId" clId="{575ED62D-A346-403E-A826-F87CC718556A}" dt="2022-10-25T18:56:43.259" v="13798" actId="1076"/>
          <ac:cxnSpMkLst>
            <pc:docMk/>
            <pc:sldMk cId="2293939515" sldId="460"/>
            <ac:cxnSpMk id="20" creationId="{37CDDD21-1DA3-4D97-A158-FEB0C9BA37D8}"/>
          </ac:cxnSpMkLst>
        </pc:cxnChg>
      </pc:sldChg>
      <pc:sldChg chg="addSp delSp modSp new mod">
        <pc:chgData name="Solal Pirelli" userId="584f3c02d4d36311" providerId="LiveId" clId="{575ED62D-A346-403E-A826-F87CC718556A}" dt="2022-10-17T18:52:45.050" v="5598" actId="14100"/>
        <pc:sldMkLst>
          <pc:docMk/>
          <pc:sldMk cId="972200426" sldId="461"/>
        </pc:sldMkLst>
        <pc:spChg chg="mod">
          <ac:chgData name="Solal Pirelli" userId="584f3c02d4d36311" providerId="LiveId" clId="{575ED62D-A346-403E-A826-F87CC718556A}" dt="2022-10-17T18:50:30.170" v="5530" actId="20577"/>
          <ac:spMkLst>
            <pc:docMk/>
            <pc:sldMk cId="972200426" sldId="461"/>
            <ac:spMk id="2" creationId="{A766EB01-9CE3-4249-9559-324AFF6F48A0}"/>
          </ac:spMkLst>
        </pc:spChg>
        <pc:spChg chg="del">
          <ac:chgData name="Solal Pirelli" userId="584f3c02d4d36311" providerId="LiveId" clId="{575ED62D-A346-403E-A826-F87CC718556A}" dt="2022-10-17T18:50:31.598" v="5531" actId="478"/>
          <ac:spMkLst>
            <pc:docMk/>
            <pc:sldMk cId="972200426" sldId="461"/>
            <ac:spMk id="3" creationId="{CEB8F13B-4FB3-45AD-B771-879493FE9A18}"/>
          </ac:spMkLst>
        </pc:spChg>
        <pc:spChg chg="del">
          <ac:chgData name="Solal Pirelli" userId="584f3c02d4d36311" providerId="LiveId" clId="{575ED62D-A346-403E-A826-F87CC718556A}" dt="2022-10-17T18:50:33.292" v="5532" actId="478"/>
          <ac:spMkLst>
            <pc:docMk/>
            <pc:sldMk cId="972200426" sldId="461"/>
            <ac:spMk id="5" creationId="{38B91869-7A4E-424C-9F61-92ED71A69C27}"/>
          </ac:spMkLst>
        </pc:spChg>
        <pc:spChg chg="add mod">
          <ac:chgData name="Solal Pirelli" userId="584f3c02d4d36311" providerId="LiveId" clId="{575ED62D-A346-403E-A826-F87CC718556A}" dt="2022-10-17T18:51:34.906" v="5547" actId="207"/>
          <ac:spMkLst>
            <pc:docMk/>
            <pc:sldMk cId="972200426" sldId="461"/>
            <ac:spMk id="6" creationId="{89EF4BB5-9C36-40BA-94C7-D360BFC123E2}"/>
          </ac:spMkLst>
        </pc:spChg>
        <pc:spChg chg="add mod">
          <ac:chgData name="Solal Pirelli" userId="584f3c02d4d36311" providerId="LiveId" clId="{575ED62D-A346-403E-A826-F87CC718556A}" dt="2022-10-17T18:52:34.050" v="5595" actId="1076"/>
          <ac:spMkLst>
            <pc:docMk/>
            <pc:sldMk cId="972200426" sldId="461"/>
            <ac:spMk id="7" creationId="{2AE6A139-8CF7-4E32-B6A7-07571D4B2FB5}"/>
          </ac:spMkLst>
        </pc:spChg>
        <pc:spChg chg="add mod">
          <ac:chgData name="Solal Pirelli" userId="584f3c02d4d36311" providerId="LiveId" clId="{575ED62D-A346-403E-A826-F87CC718556A}" dt="2022-10-17T18:51:49.360" v="5549" actId="207"/>
          <ac:spMkLst>
            <pc:docMk/>
            <pc:sldMk cId="972200426" sldId="461"/>
            <ac:spMk id="8" creationId="{DD4E883D-0D58-4487-9E63-5A5D1C06DA83}"/>
          </ac:spMkLst>
        </pc:spChg>
        <pc:spChg chg="add mod">
          <ac:chgData name="Solal Pirelli" userId="584f3c02d4d36311" providerId="LiveId" clId="{575ED62D-A346-403E-A826-F87CC718556A}" dt="2022-10-17T18:51:51.186" v="5550" actId="207"/>
          <ac:spMkLst>
            <pc:docMk/>
            <pc:sldMk cId="972200426" sldId="461"/>
            <ac:spMk id="9" creationId="{604DFC33-DC36-42F4-927F-E28E6F47E966}"/>
          </ac:spMkLst>
        </pc:spChg>
        <pc:spChg chg="add mod">
          <ac:chgData name="Solal Pirelli" userId="584f3c02d4d36311" providerId="LiveId" clId="{575ED62D-A346-403E-A826-F87CC718556A}" dt="2022-10-17T18:51:52.914" v="5551" actId="207"/>
          <ac:spMkLst>
            <pc:docMk/>
            <pc:sldMk cId="972200426" sldId="461"/>
            <ac:spMk id="10" creationId="{9E73BC44-6D7D-4C43-8E30-3FB4FC4D4F42}"/>
          </ac:spMkLst>
        </pc:spChg>
        <pc:spChg chg="add mod">
          <ac:chgData name="Solal Pirelli" userId="584f3c02d4d36311" providerId="LiveId" clId="{575ED62D-A346-403E-A826-F87CC718556A}" dt="2022-10-17T18:51:30.655" v="5545" actId="207"/>
          <ac:spMkLst>
            <pc:docMk/>
            <pc:sldMk cId="972200426" sldId="461"/>
            <ac:spMk id="11" creationId="{877788D3-03F8-446F-91B9-D5F6FBF60C8D}"/>
          </ac:spMkLst>
        </pc:spChg>
        <pc:spChg chg="add mod">
          <ac:chgData name="Solal Pirelli" userId="584f3c02d4d36311" providerId="LiveId" clId="{575ED62D-A346-403E-A826-F87CC718556A}" dt="2022-10-17T18:51:32.354" v="5546" actId="207"/>
          <ac:spMkLst>
            <pc:docMk/>
            <pc:sldMk cId="972200426" sldId="461"/>
            <ac:spMk id="12" creationId="{623630B8-E074-40FA-8FF1-F5B3FA01F06D}"/>
          </ac:spMkLst>
        </pc:spChg>
        <pc:spChg chg="mod">
          <ac:chgData name="Solal Pirelli" userId="584f3c02d4d36311" providerId="LiveId" clId="{575ED62D-A346-403E-A826-F87CC718556A}" dt="2022-10-17T18:50:33.952" v="5533"/>
          <ac:spMkLst>
            <pc:docMk/>
            <pc:sldMk cId="972200426" sldId="461"/>
            <ac:spMk id="14" creationId="{528F14C7-BCFA-45C1-8CB8-27C8C04FFE64}"/>
          </ac:spMkLst>
        </pc:spChg>
        <pc:spChg chg="mod">
          <ac:chgData name="Solal Pirelli" userId="584f3c02d4d36311" providerId="LiveId" clId="{575ED62D-A346-403E-A826-F87CC718556A}" dt="2022-10-17T18:50:33.952" v="5533"/>
          <ac:spMkLst>
            <pc:docMk/>
            <pc:sldMk cId="972200426" sldId="461"/>
            <ac:spMk id="15" creationId="{444FF7C8-1403-404E-9C99-7E94BE51D625}"/>
          </ac:spMkLst>
        </pc:spChg>
        <pc:spChg chg="mod">
          <ac:chgData name="Solal Pirelli" userId="584f3c02d4d36311" providerId="LiveId" clId="{575ED62D-A346-403E-A826-F87CC718556A}" dt="2022-10-17T18:50:33.952" v="5533"/>
          <ac:spMkLst>
            <pc:docMk/>
            <pc:sldMk cId="972200426" sldId="461"/>
            <ac:spMk id="16" creationId="{2349750E-4B0E-47B1-896F-AC56AD19DE9F}"/>
          </ac:spMkLst>
        </pc:spChg>
        <pc:spChg chg="mod">
          <ac:chgData name="Solal Pirelli" userId="584f3c02d4d36311" providerId="LiveId" clId="{575ED62D-A346-403E-A826-F87CC718556A}" dt="2022-10-17T18:50:33.952" v="5533"/>
          <ac:spMkLst>
            <pc:docMk/>
            <pc:sldMk cId="972200426" sldId="461"/>
            <ac:spMk id="17" creationId="{587A8F0C-2D8E-4309-BA71-52E10822F478}"/>
          </ac:spMkLst>
        </pc:spChg>
        <pc:grpChg chg="add mod">
          <ac:chgData name="Solal Pirelli" userId="584f3c02d4d36311" providerId="LiveId" clId="{575ED62D-A346-403E-A826-F87CC718556A}" dt="2022-10-17T18:52:36.946" v="5596" actId="1076"/>
          <ac:grpSpMkLst>
            <pc:docMk/>
            <pc:sldMk cId="972200426" sldId="461"/>
            <ac:grpSpMk id="13" creationId="{E589E815-5356-497C-9F82-335EF7E502BB}"/>
          </ac:grpSpMkLst>
        </pc:grpChg>
        <pc:cxnChg chg="add mod">
          <ac:chgData name="Solal Pirelli" userId="584f3c02d4d36311" providerId="LiveId" clId="{575ED62D-A346-403E-A826-F87CC718556A}" dt="2022-10-17T18:52:45.050" v="5598" actId="14100"/>
          <ac:cxnSpMkLst>
            <pc:docMk/>
            <pc:sldMk cId="972200426" sldId="461"/>
            <ac:cxnSpMk id="18" creationId="{AC907256-7C7C-44F1-B654-FECAA3162C88}"/>
          </ac:cxnSpMkLst>
        </pc:cxnChg>
        <pc:cxnChg chg="add mod">
          <ac:chgData name="Solal Pirelli" userId="584f3c02d4d36311" providerId="LiveId" clId="{575ED62D-A346-403E-A826-F87CC718556A}" dt="2022-10-17T18:52:34.050" v="5595" actId="1076"/>
          <ac:cxnSpMkLst>
            <pc:docMk/>
            <pc:sldMk cId="972200426" sldId="461"/>
            <ac:cxnSpMk id="19" creationId="{06123598-F6A1-40D6-9480-B0B9FB0FDAE8}"/>
          </ac:cxnSpMkLst>
        </pc:cxnChg>
        <pc:cxnChg chg="add mod">
          <ac:chgData name="Solal Pirelli" userId="584f3c02d4d36311" providerId="LiveId" clId="{575ED62D-A346-403E-A826-F87CC718556A}" dt="2022-10-17T18:52:43.297" v="5597" actId="14100"/>
          <ac:cxnSpMkLst>
            <pc:docMk/>
            <pc:sldMk cId="972200426" sldId="461"/>
            <ac:cxnSpMk id="20" creationId="{251B66B0-BED1-44E4-BB38-A92CA405174F}"/>
          </ac:cxnSpMkLst>
        </pc:cxnChg>
        <pc:cxnChg chg="add mod">
          <ac:chgData name="Solal Pirelli" userId="584f3c02d4d36311" providerId="LiveId" clId="{575ED62D-A346-403E-A826-F87CC718556A}" dt="2022-10-17T18:52:04.213" v="5553" actId="208"/>
          <ac:cxnSpMkLst>
            <pc:docMk/>
            <pc:sldMk cId="972200426" sldId="461"/>
            <ac:cxnSpMk id="21" creationId="{6D39A9A0-6069-4ACE-894D-74835A35D33E}"/>
          </ac:cxnSpMkLst>
        </pc:cxnChg>
        <pc:cxnChg chg="add mod">
          <ac:chgData name="Solal Pirelli" userId="584f3c02d4d36311" providerId="LiveId" clId="{575ED62D-A346-403E-A826-F87CC718556A}" dt="2022-10-17T18:52:04.213" v="5553" actId="208"/>
          <ac:cxnSpMkLst>
            <pc:docMk/>
            <pc:sldMk cId="972200426" sldId="461"/>
            <ac:cxnSpMk id="22" creationId="{7239CACB-DB74-460C-8757-D8D9ED5E3B46}"/>
          </ac:cxnSpMkLst>
        </pc:cxnChg>
        <pc:cxnChg chg="add mod">
          <ac:chgData name="Solal Pirelli" userId="584f3c02d4d36311" providerId="LiveId" clId="{575ED62D-A346-403E-A826-F87CC718556A}" dt="2022-10-17T18:52:04.213" v="5553" actId="208"/>
          <ac:cxnSpMkLst>
            <pc:docMk/>
            <pc:sldMk cId="972200426" sldId="461"/>
            <ac:cxnSpMk id="23" creationId="{A201597C-A6CC-4ACD-9757-2D552E7C8C5A}"/>
          </ac:cxnSpMkLst>
        </pc:cxnChg>
      </pc:sldChg>
      <pc:sldChg chg="addSp delSp modSp new mod">
        <pc:chgData name="Solal Pirelli" userId="584f3c02d4d36311" providerId="LiveId" clId="{575ED62D-A346-403E-A826-F87CC718556A}" dt="2022-10-17T18:54:17.945" v="5647" actId="20577"/>
        <pc:sldMkLst>
          <pc:docMk/>
          <pc:sldMk cId="3059681199" sldId="462"/>
        </pc:sldMkLst>
        <pc:spChg chg="del">
          <ac:chgData name="Solal Pirelli" userId="584f3c02d4d36311" providerId="LiveId" clId="{575ED62D-A346-403E-A826-F87CC718556A}" dt="2022-10-17T18:53:04.214" v="5601" actId="478"/>
          <ac:spMkLst>
            <pc:docMk/>
            <pc:sldMk cId="3059681199" sldId="462"/>
            <ac:spMk id="3" creationId="{3F22469C-9E09-4CD3-B6A7-F5169391F840}"/>
          </ac:spMkLst>
        </pc:spChg>
        <pc:spChg chg="add del mod">
          <ac:chgData name="Solal Pirelli" userId="584f3c02d4d36311" providerId="LiveId" clId="{575ED62D-A346-403E-A826-F87CC718556A}" dt="2022-10-17T18:53:10.260" v="5602" actId="478"/>
          <ac:spMkLst>
            <pc:docMk/>
            <pc:sldMk cId="3059681199" sldId="462"/>
            <ac:spMk id="4" creationId="{8E24293A-0154-4D05-9F9B-4F70FAF49EFA}"/>
          </ac:spMkLst>
        </pc:spChg>
        <pc:spChg chg="mod">
          <ac:chgData name="Solal Pirelli" userId="584f3c02d4d36311" providerId="LiveId" clId="{575ED62D-A346-403E-A826-F87CC718556A}" dt="2022-10-17T18:53:02.651" v="5600"/>
          <ac:spMkLst>
            <pc:docMk/>
            <pc:sldMk cId="3059681199" sldId="462"/>
            <ac:spMk id="6" creationId="{46EB9A96-A363-43E7-BAC6-8A58BDE6D82B}"/>
          </ac:spMkLst>
        </pc:spChg>
        <pc:spChg chg="mod">
          <ac:chgData name="Solal Pirelli" userId="584f3c02d4d36311" providerId="LiveId" clId="{575ED62D-A346-403E-A826-F87CC718556A}" dt="2022-10-17T18:53:02.651" v="5600"/>
          <ac:spMkLst>
            <pc:docMk/>
            <pc:sldMk cId="3059681199" sldId="462"/>
            <ac:spMk id="7" creationId="{ED95A32D-95E0-4647-BDA9-C64EB73EEB56}"/>
          </ac:spMkLst>
        </pc:spChg>
        <pc:spChg chg="mod">
          <ac:chgData name="Solal Pirelli" userId="584f3c02d4d36311" providerId="LiveId" clId="{575ED62D-A346-403E-A826-F87CC718556A}" dt="2022-10-17T18:53:02.651" v="5600"/>
          <ac:spMkLst>
            <pc:docMk/>
            <pc:sldMk cId="3059681199" sldId="462"/>
            <ac:spMk id="8" creationId="{CB746F3E-BDCB-4EAA-82F3-0B62CAD6C8A5}"/>
          </ac:spMkLst>
        </pc:spChg>
        <pc:spChg chg="mod">
          <ac:chgData name="Solal Pirelli" userId="584f3c02d4d36311" providerId="LiveId" clId="{575ED62D-A346-403E-A826-F87CC718556A}" dt="2022-10-17T18:53:02.651" v="5600"/>
          <ac:spMkLst>
            <pc:docMk/>
            <pc:sldMk cId="3059681199" sldId="462"/>
            <ac:spMk id="9" creationId="{E73F1DA6-C8B6-4B40-BC53-DC204C2EDC9B}"/>
          </ac:spMkLst>
        </pc:spChg>
        <pc:spChg chg="mod">
          <ac:chgData name="Solal Pirelli" userId="584f3c02d4d36311" providerId="LiveId" clId="{575ED62D-A346-403E-A826-F87CC718556A}" dt="2022-10-17T18:54:17.945" v="5647" actId="20577"/>
          <ac:spMkLst>
            <pc:docMk/>
            <pc:sldMk cId="3059681199" sldId="462"/>
            <ac:spMk id="12" creationId="{6B62DB3C-0281-417D-897B-361EB70EFA0C}"/>
          </ac:spMkLst>
        </pc:spChg>
        <pc:spChg chg="mod">
          <ac:chgData name="Solal Pirelli" userId="584f3c02d4d36311" providerId="LiveId" clId="{575ED62D-A346-403E-A826-F87CC718556A}" dt="2022-10-17T18:53:39.549" v="5608" actId="207"/>
          <ac:spMkLst>
            <pc:docMk/>
            <pc:sldMk cId="3059681199" sldId="462"/>
            <ac:spMk id="13" creationId="{4ACF78A4-02FD-4DEF-8731-B31E69B37215}"/>
          </ac:spMkLst>
        </pc:spChg>
        <pc:spChg chg="mod">
          <ac:chgData name="Solal Pirelli" userId="584f3c02d4d36311" providerId="LiveId" clId="{575ED62D-A346-403E-A826-F87CC718556A}" dt="2022-10-17T18:53:23.392" v="5606" actId="1076"/>
          <ac:spMkLst>
            <pc:docMk/>
            <pc:sldMk cId="3059681199" sldId="462"/>
            <ac:spMk id="15" creationId="{52D55026-3091-4AF4-8583-2101AFD2D747}"/>
          </ac:spMkLst>
        </pc:spChg>
        <pc:spChg chg="add mod">
          <ac:chgData name="Solal Pirelli" userId="584f3c02d4d36311" providerId="LiveId" clId="{575ED62D-A346-403E-A826-F87CC718556A}" dt="2022-10-17T18:54:10.681" v="5631" actId="1076"/>
          <ac:spMkLst>
            <pc:docMk/>
            <pc:sldMk cId="3059681199" sldId="462"/>
            <ac:spMk id="18" creationId="{4FA19F3F-AFD4-4764-9EFE-AF66C6A901EF}"/>
          </ac:spMkLst>
        </pc:spChg>
        <pc:spChg chg="add mod">
          <ac:chgData name="Solal Pirelli" userId="584f3c02d4d36311" providerId="LiveId" clId="{575ED62D-A346-403E-A826-F87CC718556A}" dt="2022-10-17T18:53:48.997" v="5610" actId="207"/>
          <ac:spMkLst>
            <pc:docMk/>
            <pc:sldMk cId="3059681199" sldId="462"/>
            <ac:spMk id="19" creationId="{DC6E0CC1-3EE6-4E8B-880A-AE067E9FA35C}"/>
          </ac:spMkLst>
        </pc:spChg>
        <pc:spChg chg="add mod">
          <ac:chgData name="Solal Pirelli" userId="584f3c02d4d36311" providerId="LiveId" clId="{575ED62D-A346-403E-A826-F87CC718556A}" dt="2022-10-17T18:53:55.269" v="5612" actId="207"/>
          <ac:spMkLst>
            <pc:docMk/>
            <pc:sldMk cId="3059681199" sldId="462"/>
            <ac:spMk id="20" creationId="{C660B3EA-D848-42FB-85E6-67D15269A5EB}"/>
          </ac:spMkLst>
        </pc:spChg>
        <pc:spChg chg="add mod">
          <ac:chgData name="Solal Pirelli" userId="584f3c02d4d36311" providerId="LiveId" clId="{575ED62D-A346-403E-A826-F87CC718556A}" dt="2022-10-17T18:53:15.036" v="5604" actId="1076"/>
          <ac:spMkLst>
            <pc:docMk/>
            <pc:sldMk cId="3059681199" sldId="462"/>
            <ac:spMk id="22" creationId="{0D9F54C4-B770-425E-BBCC-2EB96D4D10C4}"/>
          </ac:spMkLst>
        </pc:spChg>
        <pc:spChg chg="mod">
          <ac:chgData name="Solal Pirelli" userId="584f3c02d4d36311" providerId="LiveId" clId="{575ED62D-A346-403E-A826-F87CC718556A}" dt="2022-10-17T18:53:10.585" v="5603"/>
          <ac:spMkLst>
            <pc:docMk/>
            <pc:sldMk cId="3059681199" sldId="462"/>
            <ac:spMk id="24" creationId="{C06FAC4F-FB4D-47EB-8647-DE6F032E51C1}"/>
          </ac:spMkLst>
        </pc:spChg>
        <pc:spChg chg="mod">
          <ac:chgData name="Solal Pirelli" userId="584f3c02d4d36311" providerId="LiveId" clId="{575ED62D-A346-403E-A826-F87CC718556A}" dt="2022-10-17T18:53:10.585" v="5603"/>
          <ac:spMkLst>
            <pc:docMk/>
            <pc:sldMk cId="3059681199" sldId="462"/>
            <ac:spMk id="25" creationId="{8964C51A-C94B-4DEB-BDA6-989CB0F40A48}"/>
          </ac:spMkLst>
        </pc:spChg>
        <pc:spChg chg="mod">
          <ac:chgData name="Solal Pirelli" userId="584f3c02d4d36311" providerId="LiveId" clId="{575ED62D-A346-403E-A826-F87CC718556A}" dt="2022-10-17T18:53:10.585" v="5603"/>
          <ac:spMkLst>
            <pc:docMk/>
            <pc:sldMk cId="3059681199" sldId="462"/>
            <ac:spMk id="26" creationId="{1A3E389C-881C-41A6-8DCA-D0F395A89554}"/>
          </ac:spMkLst>
        </pc:spChg>
        <pc:spChg chg="mod">
          <ac:chgData name="Solal Pirelli" userId="584f3c02d4d36311" providerId="LiveId" clId="{575ED62D-A346-403E-A826-F87CC718556A}" dt="2022-10-17T18:53:10.585" v="5603"/>
          <ac:spMkLst>
            <pc:docMk/>
            <pc:sldMk cId="3059681199" sldId="462"/>
            <ac:spMk id="27" creationId="{DE98FDC2-2060-4806-B24B-9125D57E37FA}"/>
          </ac:spMkLst>
        </pc:spChg>
        <pc:grpChg chg="add mod">
          <ac:chgData name="Solal Pirelli" userId="584f3c02d4d36311" providerId="LiveId" clId="{575ED62D-A346-403E-A826-F87CC718556A}" dt="2022-10-17T18:53:02.651" v="5600"/>
          <ac:grpSpMkLst>
            <pc:docMk/>
            <pc:sldMk cId="3059681199" sldId="462"/>
            <ac:grpSpMk id="5" creationId="{F49A17EE-8EAE-4657-A5C0-00DCFEA003BB}"/>
          </ac:grpSpMkLst>
        </pc:grpChg>
        <pc:grpChg chg="add mod">
          <ac:chgData name="Solal Pirelli" userId="584f3c02d4d36311" providerId="LiveId" clId="{575ED62D-A346-403E-A826-F87CC718556A}" dt="2022-10-17T18:53:23.392" v="5606" actId="1076"/>
          <ac:grpSpMkLst>
            <pc:docMk/>
            <pc:sldMk cId="3059681199" sldId="462"/>
            <ac:grpSpMk id="11" creationId="{EB29F0A1-CB9D-4487-8A60-C903C8C8D055}"/>
          </ac:grpSpMkLst>
        </pc:grpChg>
        <pc:grpChg chg="add mod">
          <ac:chgData name="Solal Pirelli" userId="584f3c02d4d36311" providerId="LiveId" clId="{575ED62D-A346-403E-A826-F87CC718556A}" dt="2022-10-17T18:53:15.036" v="5604" actId="1076"/>
          <ac:grpSpMkLst>
            <pc:docMk/>
            <pc:sldMk cId="3059681199" sldId="462"/>
            <ac:grpSpMk id="23" creationId="{67C0C3F8-0E60-4D83-A806-11E8E745CE65}"/>
          </ac:grpSpMkLst>
        </pc:grpChg>
        <pc:picChg chg="mod">
          <ac:chgData name="Solal Pirelli" userId="584f3c02d4d36311" providerId="LiveId" clId="{575ED62D-A346-403E-A826-F87CC718556A}" dt="2022-10-17T18:53:23.392" v="5606" actId="1076"/>
          <ac:picMkLst>
            <pc:docMk/>
            <pc:sldMk cId="3059681199" sldId="462"/>
            <ac:picMk id="16" creationId="{FFF14A4F-6E8E-4543-BE61-EF80937AFB6E}"/>
          </ac:picMkLst>
        </pc:picChg>
        <pc:cxnChg chg="add mod">
          <ac:chgData name="Solal Pirelli" userId="584f3c02d4d36311" providerId="LiveId" clId="{575ED62D-A346-403E-A826-F87CC718556A}" dt="2022-10-17T18:53:59.881" v="5613" actId="208"/>
          <ac:cxnSpMkLst>
            <pc:docMk/>
            <pc:sldMk cId="3059681199" sldId="462"/>
            <ac:cxnSpMk id="10" creationId="{5EFA3A97-DD81-4EE6-A59F-4C5A4BBC9D78}"/>
          </ac:cxnSpMkLst>
        </pc:cxnChg>
        <pc:cxnChg chg="mod">
          <ac:chgData name="Solal Pirelli" userId="584f3c02d4d36311" providerId="LiveId" clId="{575ED62D-A346-403E-A826-F87CC718556A}" dt="2022-10-17T18:53:46.159" v="5609" actId="208"/>
          <ac:cxnSpMkLst>
            <pc:docMk/>
            <pc:sldMk cId="3059681199" sldId="462"/>
            <ac:cxnSpMk id="14" creationId="{AF076E49-53DC-4265-BB06-17CBCC43585F}"/>
          </ac:cxnSpMkLst>
        </pc:cxnChg>
        <pc:cxnChg chg="add mod">
          <ac:chgData name="Solal Pirelli" userId="584f3c02d4d36311" providerId="LiveId" clId="{575ED62D-A346-403E-A826-F87CC718556A}" dt="2022-10-17T18:53:10.260" v="5602" actId="478"/>
          <ac:cxnSpMkLst>
            <pc:docMk/>
            <pc:sldMk cId="3059681199" sldId="462"/>
            <ac:cxnSpMk id="17" creationId="{CB81B038-A6E0-4BEB-9080-86E681EDE71A}"/>
          </ac:cxnSpMkLst>
        </pc:cxnChg>
        <pc:cxnChg chg="add mod">
          <ac:chgData name="Solal Pirelli" userId="584f3c02d4d36311" providerId="LiveId" clId="{575ED62D-A346-403E-A826-F87CC718556A}" dt="2022-10-17T18:53:52.002" v="5611" actId="208"/>
          <ac:cxnSpMkLst>
            <pc:docMk/>
            <pc:sldMk cId="3059681199" sldId="462"/>
            <ac:cxnSpMk id="21" creationId="{22CE71C6-381A-499B-9BB6-C9796BBAFB64}"/>
          </ac:cxnSpMkLst>
        </pc:cxnChg>
      </pc:sldChg>
      <pc:sldChg chg="delSp modSp new mod modNotesTx">
        <pc:chgData name="Solal Pirelli" userId="584f3c02d4d36311" providerId="LiveId" clId="{575ED62D-A346-403E-A826-F87CC718556A}" dt="2022-10-25T19:32:08.638" v="14176" actId="20577"/>
        <pc:sldMkLst>
          <pc:docMk/>
          <pc:sldMk cId="3732319506" sldId="463"/>
        </pc:sldMkLst>
        <pc:spChg chg="mod">
          <ac:chgData name="Solal Pirelli" userId="584f3c02d4d36311" providerId="LiveId" clId="{575ED62D-A346-403E-A826-F87CC718556A}" dt="2022-10-17T18:54:34.060" v="5656" actId="20577"/>
          <ac:spMkLst>
            <pc:docMk/>
            <pc:sldMk cId="3732319506" sldId="463"/>
            <ac:spMk id="2" creationId="{21ABF9D9-7970-4BA4-A1F4-DFC74C6F4E31}"/>
          </ac:spMkLst>
        </pc:spChg>
        <pc:spChg chg="mod">
          <ac:chgData name="Solal Pirelli" userId="584f3c02d4d36311" providerId="LiveId" clId="{575ED62D-A346-403E-A826-F87CC718556A}" dt="2022-10-25T19:32:08.638" v="14176" actId="20577"/>
          <ac:spMkLst>
            <pc:docMk/>
            <pc:sldMk cId="3732319506" sldId="463"/>
            <ac:spMk id="3" creationId="{C7AB58F2-5C5D-4AD4-9D0B-D6FE17B55C48}"/>
          </ac:spMkLst>
        </pc:spChg>
        <pc:spChg chg="del">
          <ac:chgData name="Solal Pirelli" userId="584f3c02d4d36311" providerId="LiveId" clId="{575ED62D-A346-403E-A826-F87CC718556A}" dt="2022-10-17T18:55:15.285" v="5690" actId="478"/>
          <ac:spMkLst>
            <pc:docMk/>
            <pc:sldMk cId="3732319506" sldId="463"/>
            <ac:spMk id="5" creationId="{2657A2AB-C61A-4EE9-B40C-B9314D6E3408}"/>
          </ac:spMkLst>
        </pc:spChg>
      </pc:sldChg>
      <pc:sldChg chg="delSp modSp new mod">
        <pc:chgData name="Solal Pirelli" userId="584f3c02d4d36311" providerId="LiveId" clId="{575ED62D-A346-403E-A826-F87CC718556A}" dt="2022-10-25T19:22:21.823" v="14139" actId="313"/>
        <pc:sldMkLst>
          <pc:docMk/>
          <pc:sldMk cId="2736272259" sldId="464"/>
        </pc:sldMkLst>
        <pc:spChg chg="mod">
          <ac:chgData name="Solal Pirelli" userId="584f3c02d4d36311" providerId="LiveId" clId="{575ED62D-A346-403E-A826-F87CC718556A}" dt="2022-10-17T19:23:24.459" v="5711" actId="20577"/>
          <ac:spMkLst>
            <pc:docMk/>
            <pc:sldMk cId="2736272259" sldId="464"/>
            <ac:spMk id="2" creationId="{61667DCB-1CCD-4516-9274-B93A3E202B9E}"/>
          </ac:spMkLst>
        </pc:spChg>
        <pc:spChg chg="mod">
          <ac:chgData name="Solal Pirelli" userId="584f3c02d4d36311" providerId="LiveId" clId="{575ED62D-A346-403E-A826-F87CC718556A}" dt="2022-10-25T19:22:21.823" v="14139" actId="313"/>
          <ac:spMkLst>
            <pc:docMk/>
            <pc:sldMk cId="2736272259" sldId="464"/>
            <ac:spMk id="3" creationId="{0D405D84-D235-4E34-823F-F2173B5CD8C1}"/>
          </ac:spMkLst>
        </pc:spChg>
        <pc:spChg chg="del">
          <ac:chgData name="Solal Pirelli" userId="584f3c02d4d36311" providerId="LiveId" clId="{575ED62D-A346-403E-A826-F87CC718556A}" dt="2022-10-17T19:23:45.988" v="5835" actId="478"/>
          <ac:spMkLst>
            <pc:docMk/>
            <pc:sldMk cId="2736272259" sldId="464"/>
            <ac:spMk id="5" creationId="{6482D3A5-A1F6-4633-BCBE-863123EDDB08}"/>
          </ac:spMkLst>
        </pc:spChg>
      </pc:sldChg>
      <pc:sldChg chg="addSp delSp modSp new mod">
        <pc:chgData name="Solal Pirelli" userId="584f3c02d4d36311" providerId="LiveId" clId="{575ED62D-A346-403E-A826-F87CC718556A}" dt="2022-10-17T19:26:07.436" v="5878" actId="1076"/>
        <pc:sldMkLst>
          <pc:docMk/>
          <pc:sldMk cId="312660227" sldId="465"/>
        </pc:sldMkLst>
        <pc:spChg chg="mod">
          <ac:chgData name="Solal Pirelli" userId="584f3c02d4d36311" providerId="LiveId" clId="{575ED62D-A346-403E-A826-F87CC718556A}" dt="2022-10-17T19:24:18.110" v="5850" actId="20577"/>
          <ac:spMkLst>
            <pc:docMk/>
            <pc:sldMk cId="312660227" sldId="465"/>
            <ac:spMk id="2" creationId="{D86AB8DA-1742-4EBB-8462-B7CA8E5D1FCA}"/>
          </ac:spMkLst>
        </pc:spChg>
        <pc:spChg chg="del">
          <ac:chgData name="Solal Pirelli" userId="584f3c02d4d36311" providerId="LiveId" clId="{575ED62D-A346-403E-A826-F87CC718556A}" dt="2022-10-17T19:24:46.485" v="5852" actId="478"/>
          <ac:spMkLst>
            <pc:docMk/>
            <pc:sldMk cId="312660227" sldId="465"/>
            <ac:spMk id="3" creationId="{03E57E09-27C7-4C11-A71C-2AE8F4070A4E}"/>
          </ac:spMkLst>
        </pc:spChg>
        <pc:spChg chg="del">
          <ac:chgData name="Solal Pirelli" userId="584f3c02d4d36311" providerId="LiveId" clId="{575ED62D-A346-403E-A826-F87CC718556A}" dt="2022-10-17T19:24:47.774" v="5853" actId="478"/>
          <ac:spMkLst>
            <pc:docMk/>
            <pc:sldMk cId="312660227" sldId="465"/>
            <ac:spMk id="5" creationId="{98375B3F-D392-472F-908E-D4980793BE5C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6" creationId="{40A29CB6-E0E7-4EE8-91BB-5A394523E853}"/>
          </ac:spMkLst>
        </pc:spChg>
        <pc:spChg chg="add del mod">
          <ac:chgData name="Solal Pirelli" userId="584f3c02d4d36311" providerId="LiveId" clId="{575ED62D-A346-403E-A826-F87CC718556A}" dt="2022-10-17T19:24:53.491" v="5859" actId="478"/>
          <ac:spMkLst>
            <pc:docMk/>
            <pc:sldMk cId="312660227" sldId="465"/>
            <ac:spMk id="7" creationId="{D9232E86-A66A-4C99-886B-68EC36076481}"/>
          </ac:spMkLst>
        </pc:spChg>
        <pc:spChg chg="add del mod">
          <ac:chgData name="Solal Pirelli" userId="584f3c02d4d36311" providerId="LiveId" clId="{575ED62D-A346-403E-A826-F87CC718556A}" dt="2022-10-17T19:25:50.102" v="5874" actId="478"/>
          <ac:spMkLst>
            <pc:docMk/>
            <pc:sldMk cId="312660227" sldId="465"/>
            <ac:spMk id="8" creationId="{68136A9C-054D-4896-936D-10DB12D1D7E1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9" creationId="{444588A2-409E-469C-A0A8-434F8EEE6D38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0" creationId="{322F6B02-A94A-46C8-B5FB-B193D26F46C9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1" creationId="{B269C501-D020-4839-9A5F-A3E332CF737E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2" creationId="{95E0001E-15E3-49CB-908F-C383D53B73FF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3" creationId="{20597985-FA4E-45AF-A19F-82278876A3ED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4" creationId="{6CE0FE8A-DDDE-45C7-99CA-57628E846B64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5" creationId="{A8FB3D0E-DCE3-4CDF-B3EF-23F3B17AD546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6" creationId="{55347B3F-3FD0-4C61-9121-950EB9D95705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7" creationId="{9D4F99B5-8527-4ABC-9151-3B0D32B275EB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8" creationId="{4057FC4A-48AE-4E2C-825C-744927D6E885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19" creationId="{D66FAAA2-A101-4407-AA34-9BFBBB038045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0" creationId="{F7E58C62-4C1A-48EC-A7F9-AB6F77B9AB0E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1" creationId="{5A59A061-A8CF-4EED-B75D-6313B22E3B56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2" creationId="{7AA982A4-69FB-4D7F-BFB3-AB4286A56298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3" creationId="{5BD702A3-6A83-479F-AB30-0AC113A4E122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4" creationId="{6AD20FB7-FE4A-4843-8454-6685F3C52A07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5" creationId="{FF76E9DE-4870-4E3C-86AA-CEAB355179A0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6" creationId="{2CFE1EF8-0A0B-494F-9DD1-41F6E1731F6D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7" creationId="{24707A6B-4A22-47FA-A113-ACA93E4EEB5C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8" creationId="{C53E9A8F-A204-46AE-8AFB-8F665FA800AD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29" creationId="{6601CA08-57FB-44F0-88B9-ED664AB34D8F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0" creationId="{36BC1C59-827C-4237-BA0A-EA1FBFAF97AB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1" creationId="{3B5FA4DD-FF1A-4B40-A030-8E0760E93295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2" creationId="{D2E9924B-CEF3-419E-90CB-D22D5A2E342D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3" creationId="{0A97DCBE-3724-44FE-83EF-57DFE70C0727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4" creationId="{511243A4-C9AA-4041-A2A4-AE13CC4F564D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5" creationId="{AD7A1050-C637-47F1-B70E-C1AB75F43F55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6" creationId="{6FDFFA69-5DF4-4D5D-AB1F-CE3CCC9FBF9B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7" creationId="{4ED63DBD-0581-49C6-8424-919C769A505F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8" creationId="{DF2BEA73-652B-41F0-BCCC-C2C3E37EA97C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39" creationId="{1C06647D-14E9-4A97-BE51-C59751CCC8DF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40" creationId="{23DC71FC-032F-433F-A670-F76703CB4BCC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41" creationId="{81697E87-372E-4916-BB92-6465F89800AC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42" creationId="{3C57CD1A-361B-4BF5-90DC-B3303888758F}"/>
          </ac:spMkLst>
        </pc:spChg>
        <pc:spChg chg="add mod">
          <ac:chgData name="Solal Pirelli" userId="584f3c02d4d36311" providerId="LiveId" clId="{575ED62D-A346-403E-A826-F87CC718556A}" dt="2022-10-17T19:26:01.306" v="5876" actId="164"/>
          <ac:spMkLst>
            <pc:docMk/>
            <pc:sldMk cId="312660227" sldId="465"/>
            <ac:spMk id="43" creationId="{4023980E-5FE1-41D7-AD10-9A0ABE79EDDA}"/>
          </ac:spMkLst>
        </pc:spChg>
        <pc:grpChg chg="add mod">
          <ac:chgData name="Solal Pirelli" userId="584f3c02d4d36311" providerId="LiveId" clId="{575ED62D-A346-403E-A826-F87CC718556A}" dt="2022-10-17T19:26:07.436" v="5878" actId="1076"/>
          <ac:grpSpMkLst>
            <pc:docMk/>
            <pc:sldMk cId="312660227" sldId="465"/>
            <ac:grpSpMk id="44" creationId="{1A51F52C-B9F7-4FD3-807F-78F4C7246BFC}"/>
          </ac:grpSpMkLst>
        </pc:grpChg>
      </pc:sldChg>
      <pc:sldChg chg="addSp delSp modSp new mod modAnim">
        <pc:chgData name="Solal Pirelli" userId="584f3c02d4d36311" providerId="LiveId" clId="{575ED62D-A346-403E-A826-F87CC718556A}" dt="2022-10-25T18:15:08.497" v="13761"/>
        <pc:sldMkLst>
          <pc:docMk/>
          <pc:sldMk cId="826207105" sldId="466"/>
        </pc:sldMkLst>
        <pc:spChg chg="mod">
          <ac:chgData name="Solal Pirelli" userId="584f3c02d4d36311" providerId="LiveId" clId="{575ED62D-A346-403E-A826-F87CC718556A}" dt="2022-10-17T19:26:50.524" v="5947" actId="20577"/>
          <ac:spMkLst>
            <pc:docMk/>
            <pc:sldMk cId="826207105" sldId="466"/>
            <ac:spMk id="2" creationId="{FCAB87AC-D5DE-4DCD-8F37-D77A1A9260A7}"/>
          </ac:spMkLst>
        </pc:spChg>
        <pc:spChg chg="del mod">
          <ac:chgData name="Solal Pirelli" userId="584f3c02d4d36311" providerId="LiveId" clId="{575ED62D-A346-403E-A826-F87CC718556A}" dt="2022-10-17T19:27:04.764" v="5948" actId="478"/>
          <ac:spMkLst>
            <pc:docMk/>
            <pc:sldMk cId="826207105" sldId="466"/>
            <ac:spMk id="3" creationId="{D59BEB6C-077B-44D4-9B82-65365885A34C}"/>
          </ac:spMkLst>
        </pc:spChg>
        <pc:spChg chg="del">
          <ac:chgData name="Solal Pirelli" userId="584f3c02d4d36311" providerId="LiveId" clId="{575ED62D-A346-403E-A826-F87CC718556A}" dt="2022-10-17T19:27:06.598" v="5949" actId="478"/>
          <ac:spMkLst>
            <pc:docMk/>
            <pc:sldMk cId="826207105" sldId="466"/>
            <ac:spMk id="5" creationId="{E34F8E43-7601-43C3-BC10-FAED61FFDD62}"/>
          </ac:spMkLst>
        </pc:spChg>
        <pc:spChg chg="add mod">
          <ac:chgData name="Solal Pirelli" userId="584f3c02d4d36311" providerId="LiveId" clId="{575ED62D-A346-403E-A826-F87CC718556A}" dt="2022-10-17T19:27:46.223" v="5964" actId="1076"/>
          <ac:spMkLst>
            <pc:docMk/>
            <pc:sldMk cId="826207105" sldId="466"/>
            <ac:spMk id="6" creationId="{7917AC18-2090-4434-A72C-C81B0DDF8954}"/>
          </ac:spMkLst>
        </pc:spChg>
        <pc:spChg chg="mod">
          <ac:chgData name="Solal Pirelli" userId="584f3c02d4d36311" providerId="LiveId" clId="{575ED62D-A346-403E-A826-F87CC718556A}" dt="2022-10-17T19:27:34.823" v="5960" actId="20577"/>
          <ac:spMkLst>
            <pc:docMk/>
            <pc:sldMk cId="826207105" sldId="466"/>
            <ac:spMk id="12" creationId="{996AE930-194E-4899-8AF2-17184A48F775}"/>
          </ac:spMkLst>
        </pc:spChg>
        <pc:spChg chg="mod">
          <ac:chgData name="Solal Pirelli" userId="584f3c02d4d36311" providerId="LiveId" clId="{575ED62D-A346-403E-A826-F87CC718556A}" dt="2022-10-17T19:27:36.583" v="5962" actId="20577"/>
          <ac:spMkLst>
            <pc:docMk/>
            <pc:sldMk cId="826207105" sldId="466"/>
            <ac:spMk id="13" creationId="{2822DA87-9244-4601-9C81-DEF42A359636}"/>
          </ac:spMkLst>
        </pc:spChg>
        <pc:spChg chg="mod">
          <ac:chgData name="Solal Pirelli" userId="584f3c02d4d36311" providerId="LiveId" clId="{575ED62D-A346-403E-A826-F87CC718556A}" dt="2022-10-17T19:27:35.503" v="5961" actId="20577"/>
          <ac:spMkLst>
            <pc:docMk/>
            <pc:sldMk cId="826207105" sldId="466"/>
            <ac:spMk id="14" creationId="{712967AA-A174-41D1-ADF6-46EDF0F2F99C}"/>
          </ac:spMkLst>
        </pc:spChg>
        <pc:spChg chg="mod">
          <ac:chgData name="Solal Pirelli" userId="584f3c02d4d36311" providerId="LiveId" clId="{575ED62D-A346-403E-A826-F87CC718556A}" dt="2022-10-17T19:27:37.604" v="5963" actId="20577"/>
          <ac:spMkLst>
            <pc:docMk/>
            <pc:sldMk cId="826207105" sldId="466"/>
            <ac:spMk id="15" creationId="{73544500-7519-4796-A9D7-79DCC7B9F0A3}"/>
          </ac:spMkLst>
        </pc:spChg>
        <pc:spChg chg="mod">
          <ac:chgData name="Solal Pirelli" userId="584f3c02d4d36311" providerId="LiveId" clId="{575ED62D-A346-403E-A826-F87CC718556A}" dt="2022-10-17T19:27:33.807" v="5959" actId="6549"/>
          <ac:spMkLst>
            <pc:docMk/>
            <pc:sldMk cId="826207105" sldId="466"/>
            <ac:spMk id="19" creationId="{9DB22CBE-8E2B-421A-87DE-069ABBBA6D40}"/>
          </ac:spMkLst>
        </pc:spChg>
        <pc:spChg chg="mod">
          <ac:chgData name="Solal Pirelli" userId="584f3c02d4d36311" providerId="LiveId" clId="{575ED62D-A346-403E-A826-F87CC718556A}" dt="2022-10-17T19:27:30.639" v="5955" actId="6549"/>
          <ac:spMkLst>
            <pc:docMk/>
            <pc:sldMk cId="826207105" sldId="466"/>
            <ac:spMk id="20" creationId="{7EF6319D-E328-40EE-BB4E-2B212ADB9AF0}"/>
          </ac:spMkLst>
        </pc:spChg>
        <pc:spChg chg="mod">
          <ac:chgData name="Solal Pirelli" userId="584f3c02d4d36311" providerId="LiveId" clId="{575ED62D-A346-403E-A826-F87CC718556A}" dt="2022-10-17T19:27:31.579" v="5956" actId="20577"/>
          <ac:spMkLst>
            <pc:docMk/>
            <pc:sldMk cId="826207105" sldId="466"/>
            <ac:spMk id="24" creationId="{5C8DF120-1AE1-4AAB-9C1A-61F11C639C41}"/>
          </ac:spMkLst>
        </pc:spChg>
        <pc:spChg chg="mod">
          <ac:chgData name="Solal Pirelli" userId="584f3c02d4d36311" providerId="LiveId" clId="{575ED62D-A346-403E-A826-F87CC718556A}" dt="2022-10-17T19:27:26.544" v="5951" actId="20577"/>
          <ac:spMkLst>
            <pc:docMk/>
            <pc:sldMk cId="826207105" sldId="466"/>
            <ac:spMk id="25" creationId="{B62451F4-E888-4FF1-A772-0E5F29C4139D}"/>
          </ac:spMkLst>
        </pc:spChg>
        <pc:grpChg chg="add mod">
          <ac:chgData name="Solal Pirelli" userId="584f3c02d4d36311" providerId="LiveId" clId="{575ED62D-A346-403E-A826-F87CC718556A}" dt="2022-10-17T19:27:46.223" v="5964" actId="1076"/>
          <ac:grpSpMkLst>
            <pc:docMk/>
            <pc:sldMk cId="826207105" sldId="466"/>
            <ac:grpSpMk id="7" creationId="{3930D93B-DF2F-466F-BCF0-84FC28471500}"/>
          </ac:grpSpMkLst>
        </pc:grpChg>
        <pc:grpChg chg="add mod">
          <ac:chgData name="Solal Pirelli" userId="584f3c02d4d36311" providerId="LiveId" clId="{575ED62D-A346-403E-A826-F87CC718556A}" dt="2022-10-17T19:27:46.223" v="5964" actId="1076"/>
          <ac:grpSpMkLst>
            <pc:docMk/>
            <pc:sldMk cId="826207105" sldId="466"/>
            <ac:grpSpMk id="16" creationId="{8AA0382F-0802-46ED-BE46-612CE5B09A59}"/>
          </ac:grpSpMkLst>
        </pc:grpChg>
        <pc:grpChg chg="add mod">
          <ac:chgData name="Solal Pirelli" userId="584f3c02d4d36311" providerId="LiveId" clId="{575ED62D-A346-403E-A826-F87CC718556A}" dt="2022-10-17T19:27:46.223" v="5964" actId="1076"/>
          <ac:grpSpMkLst>
            <pc:docMk/>
            <pc:sldMk cId="826207105" sldId="466"/>
            <ac:grpSpMk id="21" creationId="{43EBBC1A-5661-41F9-BD9C-857BEC29EB04}"/>
          </ac:grpSpMkLst>
        </pc:grpChg>
        <pc:cxnChg chg="mod">
          <ac:chgData name="Solal Pirelli" userId="584f3c02d4d36311" providerId="LiveId" clId="{575ED62D-A346-403E-A826-F87CC718556A}" dt="2022-10-17T19:27:46.223" v="5964" actId="1076"/>
          <ac:cxnSpMkLst>
            <pc:docMk/>
            <pc:sldMk cId="826207105" sldId="466"/>
            <ac:cxnSpMk id="8" creationId="{ADD24C42-89B2-4F18-8A4D-5C3D1C5AB27F}"/>
          </ac:cxnSpMkLst>
        </pc:cxnChg>
        <pc:cxnChg chg="mod">
          <ac:chgData name="Solal Pirelli" userId="584f3c02d4d36311" providerId="LiveId" clId="{575ED62D-A346-403E-A826-F87CC718556A}" dt="2022-10-17T19:27:46.223" v="5964" actId="1076"/>
          <ac:cxnSpMkLst>
            <pc:docMk/>
            <pc:sldMk cId="826207105" sldId="466"/>
            <ac:cxnSpMk id="9" creationId="{0A5B3059-A327-4118-9632-BB02D23A2378}"/>
          </ac:cxnSpMkLst>
        </pc:cxnChg>
        <pc:cxnChg chg="mod">
          <ac:chgData name="Solal Pirelli" userId="584f3c02d4d36311" providerId="LiveId" clId="{575ED62D-A346-403E-A826-F87CC718556A}" dt="2022-10-17T19:27:46.223" v="5964" actId="1076"/>
          <ac:cxnSpMkLst>
            <pc:docMk/>
            <pc:sldMk cId="826207105" sldId="466"/>
            <ac:cxnSpMk id="10" creationId="{62BC58BE-D092-4817-A7EC-F5CA1107C48B}"/>
          </ac:cxnSpMkLst>
        </pc:cxnChg>
        <pc:cxnChg chg="mod">
          <ac:chgData name="Solal Pirelli" userId="584f3c02d4d36311" providerId="LiveId" clId="{575ED62D-A346-403E-A826-F87CC718556A}" dt="2022-10-17T19:27:46.223" v="5964" actId="1076"/>
          <ac:cxnSpMkLst>
            <pc:docMk/>
            <pc:sldMk cId="826207105" sldId="466"/>
            <ac:cxnSpMk id="11" creationId="{BE6D406E-05F0-4FC0-B5F0-C72AC51721CA}"/>
          </ac:cxnSpMkLst>
        </pc:cxnChg>
        <pc:cxnChg chg="mod">
          <ac:chgData name="Solal Pirelli" userId="584f3c02d4d36311" providerId="LiveId" clId="{575ED62D-A346-403E-A826-F87CC718556A}" dt="2022-10-17T19:27:46.223" v="5964" actId="1076"/>
          <ac:cxnSpMkLst>
            <pc:docMk/>
            <pc:sldMk cId="826207105" sldId="466"/>
            <ac:cxnSpMk id="17" creationId="{BBC5A121-1970-4CBC-BF29-1C809980E4E1}"/>
          </ac:cxnSpMkLst>
        </pc:cxnChg>
        <pc:cxnChg chg="mod">
          <ac:chgData name="Solal Pirelli" userId="584f3c02d4d36311" providerId="LiveId" clId="{575ED62D-A346-403E-A826-F87CC718556A}" dt="2022-10-17T19:27:46.223" v="5964" actId="1076"/>
          <ac:cxnSpMkLst>
            <pc:docMk/>
            <pc:sldMk cId="826207105" sldId="466"/>
            <ac:cxnSpMk id="18" creationId="{4B3DBB21-6F0D-4CF1-A4E6-9CB2A1465BF2}"/>
          </ac:cxnSpMkLst>
        </pc:cxnChg>
        <pc:cxnChg chg="mod">
          <ac:chgData name="Solal Pirelli" userId="584f3c02d4d36311" providerId="LiveId" clId="{575ED62D-A346-403E-A826-F87CC718556A}" dt="2022-10-17T19:27:46.223" v="5964" actId="1076"/>
          <ac:cxnSpMkLst>
            <pc:docMk/>
            <pc:sldMk cId="826207105" sldId="466"/>
            <ac:cxnSpMk id="22" creationId="{EB0ECA06-4D9D-4AF1-B830-C0528CB3E2A0}"/>
          </ac:cxnSpMkLst>
        </pc:cxnChg>
        <pc:cxnChg chg="mod">
          <ac:chgData name="Solal Pirelli" userId="584f3c02d4d36311" providerId="LiveId" clId="{575ED62D-A346-403E-A826-F87CC718556A}" dt="2022-10-17T19:27:46.223" v="5964" actId="1076"/>
          <ac:cxnSpMkLst>
            <pc:docMk/>
            <pc:sldMk cId="826207105" sldId="466"/>
            <ac:cxnSpMk id="23" creationId="{B3C62FE3-4D26-47FE-AAE3-E0CBD1166F68}"/>
          </ac:cxnSpMkLst>
        </pc:cxnChg>
      </pc:sldChg>
      <pc:sldChg chg="addSp delSp modSp new mod">
        <pc:chgData name="Solal Pirelli" userId="584f3c02d4d36311" providerId="LiveId" clId="{575ED62D-A346-403E-A826-F87CC718556A}" dt="2022-10-25T19:37:13.282" v="14188" actId="20577"/>
        <pc:sldMkLst>
          <pc:docMk/>
          <pc:sldMk cId="3560682170" sldId="467"/>
        </pc:sldMkLst>
        <pc:spChg chg="mod">
          <ac:chgData name="Solal Pirelli" userId="584f3c02d4d36311" providerId="LiveId" clId="{575ED62D-A346-403E-A826-F87CC718556A}" dt="2022-10-25T19:37:13.282" v="14188" actId="20577"/>
          <ac:spMkLst>
            <pc:docMk/>
            <pc:sldMk cId="3560682170" sldId="467"/>
            <ac:spMk id="2" creationId="{A3FC4221-5B15-43A1-A125-FC0ACA3FC67C}"/>
          </ac:spMkLst>
        </pc:spChg>
        <pc:spChg chg="del">
          <ac:chgData name="Solal Pirelli" userId="584f3c02d4d36311" providerId="LiveId" clId="{575ED62D-A346-403E-A826-F87CC718556A}" dt="2022-10-17T19:28:01.071" v="5988" actId="478"/>
          <ac:spMkLst>
            <pc:docMk/>
            <pc:sldMk cId="3560682170" sldId="467"/>
            <ac:spMk id="3" creationId="{EDD698D4-4C0D-45C1-A2A8-F9E089DD77DF}"/>
          </ac:spMkLst>
        </pc:spChg>
        <pc:spChg chg="mod">
          <ac:chgData name="Solal Pirelli" userId="584f3c02d4d36311" providerId="LiveId" clId="{575ED62D-A346-403E-A826-F87CC718556A}" dt="2022-10-17T19:28:43.223" v="6025" actId="20577"/>
          <ac:spMkLst>
            <pc:docMk/>
            <pc:sldMk cId="3560682170" sldId="467"/>
            <ac:spMk id="5" creationId="{2D8044AC-BC25-4E41-9698-B63815FA33BD}"/>
          </ac:spMkLst>
        </pc:spChg>
        <pc:spChg chg="add mod">
          <ac:chgData name="Solal Pirelli" userId="584f3c02d4d36311" providerId="LiveId" clId="{575ED62D-A346-403E-A826-F87CC718556A}" dt="2022-10-17T19:28:22.894" v="5989"/>
          <ac:spMkLst>
            <pc:docMk/>
            <pc:sldMk cId="3560682170" sldId="467"/>
            <ac:spMk id="6" creationId="{3E29C5D8-F3DB-4FC2-92D2-A0AAA8F7508A}"/>
          </ac:spMkLst>
        </pc:spChg>
      </pc:sldChg>
      <pc:sldChg chg="addSp delSp modSp new del mod">
        <pc:chgData name="Solal Pirelli" userId="584f3c02d4d36311" providerId="LiveId" clId="{575ED62D-A346-403E-A826-F87CC718556A}" dt="2022-10-26T18:46:30.508" v="14421" actId="47"/>
        <pc:sldMkLst>
          <pc:docMk/>
          <pc:sldMk cId="90560597" sldId="468"/>
        </pc:sldMkLst>
        <pc:spChg chg="mod">
          <ac:chgData name="Solal Pirelli" userId="584f3c02d4d36311" providerId="LiveId" clId="{575ED62D-A346-403E-A826-F87CC718556A}" dt="2022-10-17T19:29:16.211" v="6051" actId="20577"/>
          <ac:spMkLst>
            <pc:docMk/>
            <pc:sldMk cId="90560597" sldId="468"/>
            <ac:spMk id="2" creationId="{39D35DE0-2BB5-4317-B6CD-3E03318931E6}"/>
          </ac:spMkLst>
        </pc:spChg>
        <pc:spChg chg="del">
          <ac:chgData name="Solal Pirelli" userId="584f3c02d4d36311" providerId="LiveId" clId="{575ED62D-A346-403E-A826-F87CC718556A}" dt="2022-10-17T19:29:18.299" v="6052" actId="478"/>
          <ac:spMkLst>
            <pc:docMk/>
            <pc:sldMk cId="90560597" sldId="468"/>
            <ac:spMk id="3" creationId="{2DB7B769-6E85-4BBF-89BF-EE44B91E5352}"/>
          </ac:spMkLst>
        </pc:spChg>
        <pc:spChg chg="del">
          <ac:chgData name="Solal Pirelli" userId="584f3c02d4d36311" providerId="LiveId" clId="{575ED62D-A346-403E-A826-F87CC718556A}" dt="2022-10-17T19:29:34.110" v="6055" actId="478"/>
          <ac:spMkLst>
            <pc:docMk/>
            <pc:sldMk cId="90560597" sldId="468"/>
            <ac:spMk id="5" creationId="{6E2368DF-BC01-442F-9721-07A01B591A6E}"/>
          </ac:spMkLst>
        </pc:spChg>
        <pc:picChg chg="add mod">
          <ac:chgData name="Solal Pirelli" userId="584f3c02d4d36311" providerId="LiveId" clId="{575ED62D-A346-403E-A826-F87CC718556A}" dt="2022-10-17T19:29:30.716" v="6054" actId="1076"/>
          <ac:picMkLst>
            <pc:docMk/>
            <pc:sldMk cId="90560597" sldId="468"/>
            <ac:picMk id="6" creationId="{04656445-7F91-4048-9302-CDFE13DB3F61}"/>
          </ac:picMkLst>
        </pc:picChg>
      </pc:sldChg>
      <pc:sldChg chg="delSp modSp new mod">
        <pc:chgData name="Solal Pirelli" userId="584f3c02d4d36311" providerId="LiveId" clId="{575ED62D-A346-403E-A826-F87CC718556A}" dt="2022-10-17T19:30:32.506" v="6153" actId="20577"/>
        <pc:sldMkLst>
          <pc:docMk/>
          <pc:sldMk cId="1614684020" sldId="469"/>
        </pc:sldMkLst>
        <pc:spChg chg="mod">
          <ac:chgData name="Solal Pirelli" userId="584f3c02d4d36311" providerId="LiveId" clId="{575ED62D-A346-403E-A826-F87CC718556A}" dt="2022-10-17T19:29:57.099" v="6096" actId="20577"/>
          <ac:spMkLst>
            <pc:docMk/>
            <pc:sldMk cId="1614684020" sldId="469"/>
            <ac:spMk id="2" creationId="{582B198C-2790-41BD-87AA-FFC487777E88}"/>
          </ac:spMkLst>
        </pc:spChg>
        <pc:spChg chg="mod">
          <ac:chgData name="Solal Pirelli" userId="584f3c02d4d36311" providerId="LiveId" clId="{575ED62D-A346-403E-A826-F87CC718556A}" dt="2022-10-17T19:30:32.506" v="6153" actId="20577"/>
          <ac:spMkLst>
            <pc:docMk/>
            <pc:sldMk cId="1614684020" sldId="469"/>
            <ac:spMk id="3" creationId="{BE72D78E-3FE0-4FA1-8EB3-BECB2640E95A}"/>
          </ac:spMkLst>
        </pc:spChg>
        <pc:spChg chg="del">
          <ac:chgData name="Solal Pirelli" userId="584f3c02d4d36311" providerId="LiveId" clId="{575ED62D-A346-403E-A826-F87CC718556A}" dt="2022-10-17T19:30:19.187" v="6110" actId="478"/>
          <ac:spMkLst>
            <pc:docMk/>
            <pc:sldMk cId="1614684020" sldId="469"/>
            <ac:spMk id="5" creationId="{A82936EE-9C7A-4457-A528-1AE9342AF4AC}"/>
          </ac:spMkLst>
        </pc:spChg>
      </pc:sldChg>
      <pc:sldChg chg="addSp delSp modSp new mod ord">
        <pc:chgData name="Solal Pirelli" userId="584f3c02d4d36311" providerId="LiveId" clId="{575ED62D-A346-403E-A826-F87CC718556A}" dt="2022-10-26T18:47:42.784" v="14423"/>
        <pc:sldMkLst>
          <pc:docMk/>
          <pc:sldMk cId="521153377" sldId="470"/>
        </pc:sldMkLst>
        <pc:spChg chg="mod">
          <ac:chgData name="Solal Pirelli" userId="584f3c02d4d36311" providerId="LiveId" clId="{575ED62D-A346-403E-A826-F87CC718556A}" dt="2022-10-17T19:31:11.812" v="6175" actId="20577"/>
          <ac:spMkLst>
            <pc:docMk/>
            <pc:sldMk cId="521153377" sldId="470"/>
            <ac:spMk id="2" creationId="{9749B190-5336-4FBC-849C-B2AB4F8B7F07}"/>
          </ac:spMkLst>
        </pc:spChg>
        <pc:spChg chg="del">
          <ac:chgData name="Solal Pirelli" userId="584f3c02d4d36311" providerId="LiveId" clId="{575ED62D-A346-403E-A826-F87CC718556A}" dt="2022-10-17T19:31:18.959" v="6176" actId="478"/>
          <ac:spMkLst>
            <pc:docMk/>
            <pc:sldMk cId="521153377" sldId="470"/>
            <ac:spMk id="3" creationId="{48DEEAFE-687C-4374-9210-C07B173FC405}"/>
          </ac:spMkLst>
        </pc:spChg>
        <pc:spChg chg="del">
          <ac:chgData name="Solal Pirelli" userId="584f3c02d4d36311" providerId="LiveId" clId="{575ED62D-A346-403E-A826-F87CC718556A}" dt="2022-10-17T19:31:20.317" v="6177" actId="478"/>
          <ac:spMkLst>
            <pc:docMk/>
            <pc:sldMk cId="521153377" sldId="470"/>
            <ac:spMk id="5" creationId="{D0AD558B-233C-4A6D-B2E2-B2D6C5B43E5C}"/>
          </ac:spMkLst>
        </pc:spChg>
        <pc:picChg chg="add mod">
          <ac:chgData name="Solal Pirelli" userId="584f3c02d4d36311" providerId="LiveId" clId="{575ED62D-A346-403E-A826-F87CC718556A}" dt="2022-10-17T19:31:26.507" v="6180" actId="1076"/>
          <ac:picMkLst>
            <pc:docMk/>
            <pc:sldMk cId="521153377" sldId="470"/>
            <ac:picMk id="6" creationId="{5BC9729C-99D7-4E25-AA7C-7F515B737D2A}"/>
          </ac:picMkLst>
        </pc:picChg>
      </pc:sldChg>
      <pc:sldChg chg="delSp modSp new mod ord">
        <pc:chgData name="Solal Pirelli" userId="584f3c02d4d36311" providerId="LiveId" clId="{575ED62D-A346-403E-A826-F87CC718556A}" dt="2022-10-26T18:47:42.784" v="14423"/>
        <pc:sldMkLst>
          <pc:docMk/>
          <pc:sldMk cId="2431928418" sldId="471"/>
        </pc:sldMkLst>
        <pc:spChg chg="mod">
          <ac:chgData name="Solal Pirelli" userId="584f3c02d4d36311" providerId="LiveId" clId="{575ED62D-A346-403E-A826-F87CC718556A}" dt="2022-10-17T19:32:02.356" v="6269" actId="20577"/>
          <ac:spMkLst>
            <pc:docMk/>
            <pc:sldMk cId="2431928418" sldId="471"/>
            <ac:spMk id="2" creationId="{6D09FC42-906A-49F2-A4F9-BF53AE70B6D2}"/>
          </ac:spMkLst>
        </pc:spChg>
        <pc:spChg chg="mod">
          <ac:chgData name="Solal Pirelli" userId="584f3c02d4d36311" providerId="LiveId" clId="{575ED62D-A346-403E-A826-F87CC718556A}" dt="2022-10-17T19:33:20.073" v="6398" actId="20577"/>
          <ac:spMkLst>
            <pc:docMk/>
            <pc:sldMk cId="2431928418" sldId="471"/>
            <ac:spMk id="3" creationId="{D64CBDBB-673B-4D8E-A0CE-2002742C2858}"/>
          </ac:spMkLst>
        </pc:spChg>
        <pc:spChg chg="del">
          <ac:chgData name="Solal Pirelli" userId="584f3c02d4d36311" providerId="LiveId" clId="{575ED62D-A346-403E-A826-F87CC718556A}" dt="2022-10-17T19:32:19.494" v="6330" actId="478"/>
          <ac:spMkLst>
            <pc:docMk/>
            <pc:sldMk cId="2431928418" sldId="471"/>
            <ac:spMk id="5" creationId="{44C76EF0-DB3F-4135-A8B5-4B3BC3FC97B7}"/>
          </ac:spMkLst>
        </pc:spChg>
      </pc:sldChg>
      <pc:sldChg chg="addSp delSp modSp new mod">
        <pc:chgData name="Solal Pirelli" userId="584f3c02d4d36311" providerId="LiveId" clId="{575ED62D-A346-403E-A826-F87CC718556A}" dt="2022-10-17T19:32:51.507" v="6389" actId="20577"/>
        <pc:sldMkLst>
          <pc:docMk/>
          <pc:sldMk cId="799191261" sldId="472"/>
        </pc:sldMkLst>
        <pc:spChg chg="mod">
          <ac:chgData name="Solal Pirelli" userId="584f3c02d4d36311" providerId="LiveId" clId="{575ED62D-A346-403E-A826-F87CC718556A}" dt="2022-10-17T19:32:51.507" v="6389" actId="20577"/>
          <ac:spMkLst>
            <pc:docMk/>
            <pc:sldMk cId="799191261" sldId="472"/>
            <ac:spMk id="2" creationId="{7D323D3A-C761-4CCA-B81C-4C444316A732}"/>
          </ac:spMkLst>
        </pc:spChg>
        <pc:spChg chg="del">
          <ac:chgData name="Solal Pirelli" userId="584f3c02d4d36311" providerId="LiveId" clId="{575ED62D-A346-403E-A826-F87CC718556A}" dt="2022-10-17T19:32:37.735" v="6334" actId="478"/>
          <ac:spMkLst>
            <pc:docMk/>
            <pc:sldMk cId="799191261" sldId="472"/>
            <ac:spMk id="3" creationId="{38F79B4F-D127-4C65-9C63-1CF3BA4F2420}"/>
          </ac:spMkLst>
        </pc:spChg>
        <pc:spChg chg="mod">
          <ac:chgData name="Solal Pirelli" userId="584f3c02d4d36311" providerId="LiveId" clId="{575ED62D-A346-403E-A826-F87CC718556A}" dt="2022-10-17T19:32:43.925" v="6364" actId="20577"/>
          <ac:spMkLst>
            <pc:docMk/>
            <pc:sldMk cId="799191261" sldId="472"/>
            <ac:spMk id="5" creationId="{67341C36-C363-451A-B32B-F268B2365B00}"/>
          </ac:spMkLst>
        </pc:spChg>
        <pc:picChg chg="add mod">
          <ac:chgData name="Solal Pirelli" userId="584f3c02d4d36311" providerId="LiveId" clId="{575ED62D-A346-403E-A826-F87CC718556A}" dt="2022-10-17T19:32:38.421" v="6335"/>
          <ac:picMkLst>
            <pc:docMk/>
            <pc:sldMk cId="799191261" sldId="472"/>
            <ac:picMk id="6" creationId="{A98F7A8C-C874-4C3E-A342-0055E225F4E8}"/>
          </ac:picMkLst>
        </pc:picChg>
      </pc:sldChg>
      <pc:sldChg chg="new del">
        <pc:chgData name="Solal Pirelli" userId="584f3c02d4d36311" providerId="LiveId" clId="{575ED62D-A346-403E-A826-F87CC718556A}" dt="2022-10-17T19:32:32.099" v="6332" actId="47"/>
        <pc:sldMkLst>
          <pc:docMk/>
          <pc:sldMk cId="827259410" sldId="472"/>
        </pc:sldMkLst>
      </pc:sldChg>
      <pc:sldChg chg="addSp delSp modSp new mod ord modAnim">
        <pc:chgData name="Solal Pirelli" userId="584f3c02d4d36311" providerId="LiveId" clId="{575ED62D-A346-403E-A826-F87CC718556A}" dt="2022-10-25T19:57:27.696" v="14190"/>
        <pc:sldMkLst>
          <pc:docMk/>
          <pc:sldMk cId="2717230866" sldId="473"/>
        </pc:sldMkLst>
        <pc:spChg chg="del">
          <ac:chgData name="Solal Pirelli" userId="584f3c02d4d36311" providerId="LiveId" clId="{575ED62D-A346-403E-A826-F87CC718556A}" dt="2022-10-22T13:13:39.815" v="6401" actId="478"/>
          <ac:spMkLst>
            <pc:docMk/>
            <pc:sldMk cId="2717230866" sldId="473"/>
            <ac:spMk id="3" creationId="{22DB5A39-7F1A-42E5-A665-E99B21AB1E64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4" creationId="{8E022804-7B76-4861-A9F2-D071171EC2AF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5" creationId="{2016EAEE-82E0-429F-99B8-CC878A03B839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6" creationId="{D794119E-7054-46C7-BDFD-27DBB59E2623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7" creationId="{6123C3F3-3D73-48EE-B512-81421EC268B1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8" creationId="{554D11D7-AD0E-4151-B5B1-4CE1744D8BB4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9" creationId="{E2D62A39-FA3C-4A25-AD51-9F01A42BA012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10" creationId="{86A46354-FF09-4B91-87AB-678E15D0E588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11" creationId="{DE92040A-CC52-4E02-9847-0C81186D4730}"/>
          </ac:spMkLst>
        </pc:spChg>
        <pc:spChg chg="add mod">
          <ac:chgData name="Solal Pirelli" userId="584f3c02d4d36311" providerId="LiveId" clId="{575ED62D-A346-403E-A826-F87CC718556A}" dt="2022-10-22T13:16:05.682" v="6418" actId="207"/>
          <ac:spMkLst>
            <pc:docMk/>
            <pc:sldMk cId="2717230866" sldId="473"/>
            <ac:spMk id="12" creationId="{53CEBC1C-8DE9-4430-9CD4-8FA5604D59A9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13" creationId="{D56E4A0F-9FC5-4B22-AC31-1CC70BF68CC8}"/>
          </ac:spMkLst>
        </pc:spChg>
        <pc:spChg chg="add mod">
          <ac:chgData name="Solal Pirelli" userId="584f3c02d4d36311" providerId="LiveId" clId="{575ED62D-A346-403E-A826-F87CC718556A}" dt="2022-10-22T13:15:49.715" v="6417" actId="207"/>
          <ac:spMkLst>
            <pc:docMk/>
            <pc:sldMk cId="2717230866" sldId="473"/>
            <ac:spMk id="14" creationId="{EC4DAC81-8CE2-4B0E-A246-5DE16BFD4E0C}"/>
          </ac:spMkLst>
        </pc:spChg>
        <pc:spChg chg="mod">
          <ac:chgData name="Solal Pirelli" userId="584f3c02d4d36311" providerId="LiveId" clId="{575ED62D-A346-403E-A826-F87CC718556A}" dt="2022-10-22T13:15:04.446" v="6415" actId="14100"/>
          <ac:spMkLst>
            <pc:docMk/>
            <pc:sldMk cId="2717230866" sldId="473"/>
            <ac:spMk id="30" creationId="{A11EE7E7-0627-4B75-A959-F73D854A76B4}"/>
          </ac:spMkLst>
        </pc:spChg>
        <pc:grpChg chg="add mod">
          <ac:chgData name="Solal Pirelli" userId="584f3c02d4d36311" providerId="LiveId" clId="{575ED62D-A346-403E-A826-F87CC718556A}" dt="2022-10-22T13:15:10.357" v="6416" actId="1076"/>
          <ac:grpSpMkLst>
            <pc:docMk/>
            <pc:sldMk cId="2717230866" sldId="473"/>
            <ac:grpSpMk id="28" creationId="{98BCCD68-F7FD-4753-B63A-4395935C3484}"/>
          </ac:grpSpMkLst>
        </pc:grpChg>
        <pc:picChg chg="add mod">
          <ac:chgData name="Solal Pirelli" userId="584f3c02d4d36311" providerId="LiveId" clId="{575ED62D-A346-403E-A826-F87CC718556A}" dt="2022-10-22T13:14:46.061" v="6411" actId="207"/>
          <ac:picMkLst>
            <pc:docMk/>
            <pc:sldMk cId="2717230866" sldId="473"/>
            <ac:picMk id="27" creationId="{F140406E-29C9-4330-99FF-2F215F432B84}"/>
          </ac:picMkLst>
        </pc:picChg>
        <pc:picChg chg="mod">
          <ac:chgData name="Solal Pirelli" userId="584f3c02d4d36311" providerId="LiveId" clId="{575ED62D-A346-403E-A826-F87CC718556A}" dt="2022-10-22T13:14:48.229" v="6412" actId="207"/>
          <ac:picMkLst>
            <pc:docMk/>
            <pc:sldMk cId="2717230866" sldId="473"/>
            <ac:picMk id="29" creationId="{63C9B9DF-6570-4EB1-B8BA-9B8398B27932}"/>
          </ac:picMkLst>
        </pc:pic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15" creationId="{BD9A2001-E473-4A1F-A9E0-9ED5E60EB5A0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16" creationId="{0ECCD047-A890-40F5-9FC9-45FE47374B30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17" creationId="{211E842B-5D87-4FAB-901F-A6EE1703C020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18" creationId="{7B9FAF55-A0E8-41AD-B739-5AAAC6E6ABA3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19" creationId="{4987D87D-40C5-4DB7-8E7F-24FB5FA5AB73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20" creationId="{F8FFF552-300F-4AE1-A701-E2D10B00023C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21" creationId="{F92F462F-742A-4321-9C64-226E38E69F94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22" creationId="{B8DC254E-8C25-4302-BEEE-37D536EB549F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23" creationId="{47C0D74E-3F40-4B90-B78D-059E46A653FE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24" creationId="{812BF9FF-FA2A-40C6-87D4-4B9A6A38C106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25" creationId="{A41B5687-60A0-4878-8BEB-ACF748BAFE6C}"/>
          </ac:cxnSpMkLst>
        </pc:cxnChg>
        <pc:cxnChg chg="add mod">
          <ac:chgData name="Solal Pirelli" userId="584f3c02d4d36311" providerId="LiveId" clId="{575ED62D-A346-403E-A826-F87CC718556A}" dt="2022-10-22T13:13:38.435" v="6400"/>
          <ac:cxnSpMkLst>
            <pc:docMk/>
            <pc:sldMk cId="2717230866" sldId="473"/>
            <ac:cxnSpMk id="26" creationId="{51291FDA-7205-4F82-8019-6E841F369219}"/>
          </ac:cxnSpMkLst>
        </pc:cxnChg>
      </pc:sldChg>
      <pc:sldChg chg="addSp delSp modSp new mod">
        <pc:chgData name="Solal Pirelli" userId="584f3c02d4d36311" providerId="LiveId" clId="{575ED62D-A346-403E-A826-F87CC718556A}" dt="2022-10-22T13:21:26.421" v="6495" actId="1076"/>
        <pc:sldMkLst>
          <pc:docMk/>
          <pc:sldMk cId="1805872776" sldId="474"/>
        </pc:sldMkLst>
        <pc:spChg chg="mod">
          <ac:chgData name="Solal Pirelli" userId="584f3c02d4d36311" providerId="LiveId" clId="{575ED62D-A346-403E-A826-F87CC718556A}" dt="2022-10-22T13:16:22.144" v="6430" actId="20577"/>
          <ac:spMkLst>
            <pc:docMk/>
            <pc:sldMk cId="1805872776" sldId="474"/>
            <ac:spMk id="2" creationId="{56850118-4670-4496-86BF-A829E6CA9784}"/>
          </ac:spMkLst>
        </pc:spChg>
        <pc:spChg chg="del">
          <ac:chgData name="Solal Pirelli" userId="584f3c02d4d36311" providerId="LiveId" clId="{575ED62D-A346-403E-A826-F87CC718556A}" dt="2022-10-22T13:16:25.647" v="6431" actId="478"/>
          <ac:spMkLst>
            <pc:docMk/>
            <pc:sldMk cId="1805872776" sldId="474"/>
            <ac:spMk id="3" creationId="{784FB6D2-1CF4-466B-9E87-E8F361C91BFD}"/>
          </ac:spMkLst>
        </pc:spChg>
        <pc:spChg chg="del">
          <ac:chgData name="Solal Pirelli" userId="584f3c02d4d36311" providerId="LiveId" clId="{575ED62D-A346-403E-A826-F87CC718556A}" dt="2022-10-22T13:16:27.374" v="6432" actId="478"/>
          <ac:spMkLst>
            <pc:docMk/>
            <pc:sldMk cId="1805872776" sldId="474"/>
            <ac:spMk id="5" creationId="{ABD297ED-33BD-4D3C-BAA2-BBA21211D5B5}"/>
          </ac:spMkLst>
        </pc:spChg>
        <pc:spChg chg="add mod">
          <ac:chgData name="Solal Pirelli" userId="584f3c02d4d36311" providerId="LiveId" clId="{575ED62D-A346-403E-A826-F87CC718556A}" dt="2022-10-22T13:20:43.492" v="6466" actId="1076"/>
          <ac:spMkLst>
            <pc:docMk/>
            <pc:sldMk cId="1805872776" sldId="474"/>
            <ac:spMk id="19" creationId="{7BC4E3BF-026D-4C62-8021-A315A227740D}"/>
          </ac:spMkLst>
        </pc:spChg>
        <pc:spChg chg="add mod">
          <ac:chgData name="Solal Pirelli" userId="584f3c02d4d36311" providerId="LiveId" clId="{575ED62D-A346-403E-A826-F87CC718556A}" dt="2022-10-22T13:20:57.628" v="6483" actId="1076"/>
          <ac:spMkLst>
            <pc:docMk/>
            <pc:sldMk cId="1805872776" sldId="474"/>
            <ac:spMk id="20" creationId="{8737647D-691D-47C4-964F-D17F05E61DFD}"/>
          </ac:spMkLst>
        </pc:spChg>
        <pc:spChg chg="add mod">
          <ac:chgData name="Solal Pirelli" userId="584f3c02d4d36311" providerId="LiveId" clId="{575ED62D-A346-403E-A826-F87CC718556A}" dt="2022-10-22T13:21:00.004" v="6485" actId="571"/>
          <ac:spMkLst>
            <pc:docMk/>
            <pc:sldMk cId="1805872776" sldId="474"/>
            <ac:spMk id="24" creationId="{F5E51EFC-5476-4ABB-A87E-B84EC98BC2AF}"/>
          </ac:spMkLst>
        </pc:spChg>
        <pc:spChg chg="add mod">
          <ac:chgData name="Solal Pirelli" userId="584f3c02d4d36311" providerId="LiveId" clId="{575ED62D-A346-403E-A826-F87CC718556A}" dt="2022-10-22T13:21:26.421" v="6495" actId="1076"/>
          <ac:spMkLst>
            <pc:docMk/>
            <pc:sldMk cId="1805872776" sldId="474"/>
            <ac:spMk id="25" creationId="{4A219166-4781-452C-A90F-A1AC82C80A7D}"/>
          </ac:spMkLst>
        </pc:spChg>
        <pc:picChg chg="add mod">
          <ac:chgData name="Solal Pirelli" userId="584f3c02d4d36311" providerId="LiveId" clId="{575ED62D-A346-403E-A826-F87CC718556A}" dt="2022-10-22T13:19:57.995" v="6450" actId="1076"/>
          <ac:picMkLst>
            <pc:docMk/>
            <pc:sldMk cId="1805872776" sldId="474"/>
            <ac:picMk id="7" creationId="{4AF36257-91C2-429E-BD02-F60DE549080C}"/>
          </ac:picMkLst>
        </pc:picChg>
        <pc:picChg chg="add mod">
          <ac:chgData name="Solal Pirelli" userId="584f3c02d4d36311" providerId="LiveId" clId="{575ED62D-A346-403E-A826-F87CC718556A}" dt="2022-10-22T13:19:52.996" v="6448" actId="1076"/>
          <ac:picMkLst>
            <pc:docMk/>
            <pc:sldMk cId="1805872776" sldId="474"/>
            <ac:picMk id="9" creationId="{03B45710-102E-4283-AD93-D828B9356FEE}"/>
          </ac:picMkLst>
        </pc:picChg>
        <pc:picChg chg="add del mod">
          <ac:chgData name="Solal Pirelli" userId="584f3c02d4d36311" providerId="LiveId" clId="{575ED62D-A346-403E-A826-F87CC718556A}" dt="2022-10-22T13:17:45.192" v="6435" actId="478"/>
          <ac:picMkLst>
            <pc:docMk/>
            <pc:sldMk cId="1805872776" sldId="474"/>
            <ac:picMk id="11" creationId="{AED99D7E-9F56-4134-9DBB-DDDCFF13FCC6}"/>
          </ac:picMkLst>
        </pc:picChg>
        <pc:picChg chg="add mod">
          <ac:chgData name="Solal Pirelli" userId="584f3c02d4d36311" providerId="LiveId" clId="{575ED62D-A346-403E-A826-F87CC718556A}" dt="2022-10-22T13:19:46.548" v="6446" actId="1076"/>
          <ac:picMkLst>
            <pc:docMk/>
            <pc:sldMk cId="1805872776" sldId="474"/>
            <ac:picMk id="13" creationId="{F9CC25E3-632B-4202-9971-9D31F3B8CDE5}"/>
          </ac:picMkLst>
        </pc:picChg>
        <pc:picChg chg="add mod">
          <ac:chgData name="Solal Pirelli" userId="584f3c02d4d36311" providerId="LiveId" clId="{575ED62D-A346-403E-A826-F87CC718556A}" dt="2022-10-22T13:21:00.004" v="6485" actId="571"/>
          <ac:picMkLst>
            <pc:docMk/>
            <pc:sldMk cId="1805872776" sldId="474"/>
            <ac:picMk id="23" creationId="{F06F8ECA-B15B-480E-B1D7-39F3FBC4ADB5}"/>
          </ac:picMkLst>
        </pc:picChg>
        <pc:cxnChg chg="add mod">
          <ac:chgData name="Solal Pirelli" userId="584f3c02d4d36311" providerId="LiveId" clId="{575ED62D-A346-403E-A826-F87CC718556A}" dt="2022-10-22T13:20:18.344" v="6454" actId="208"/>
          <ac:cxnSpMkLst>
            <pc:docMk/>
            <pc:sldMk cId="1805872776" sldId="474"/>
            <ac:cxnSpMk id="15" creationId="{6726EC25-E734-4CA6-8605-6F51A847D4EA}"/>
          </ac:cxnSpMkLst>
        </pc:cxnChg>
        <pc:cxnChg chg="add mod">
          <ac:chgData name="Solal Pirelli" userId="584f3c02d4d36311" providerId="LiveId" clId="{575ED62D-A346-403E-A826-F87CC718556A}" dt="2022-10-22T13:20:25.662" v="6458" actId="14100"/>
          <ac:cxnSpMkLst>
            <pc:docMk/>
            <pc:sldMk cId="1805872776" sldId="474"/>
            <ac:cxnSpMk id="16" creationId="{C79C6322-F9C5-4829-9B71-31D3FC2E1006}"/>
          </ac:cxnSpMkLst>
        </pc:cxnChg>
      </pc:sldChg>
      <pc:sldChg chg="addSp delSp modSp add mod chgLayout">
        <pc:chgData name="Solal Pirelli" userId="584f3c02d4d36311" providerId="LiveId" clId="{575ED62D-A346-403E-A826-F87CC718556A}" dt="2022-10-28T14:21:55.415" v="14759" actId="700"/>
        <pc:sldMkLst>
          <pc:docMk/>
          <pc:sldMk cId="1279701590" sldId="475"/>
        </pc:sldMkLst>
        <pc:spChg chg="del">
          <ac:chgData name="Solal Pirelli" userId="584f3c02d4d36311" providerId="LiveId" clId="{575ED62D-A346-403E-A826-F87CC718556A}" dt="2022-10-22T13:25:00.899" v="6601" actId="478"/>
          <ac:spMkLst>
            <pc:docMk/>
            <pc:sldMk cId="1279701590" sldId="475"/>
            <ac:spMk id="2" creationId="{56850118-4670-4496-86BF-A829E6CA9784}"/>
          </ac:spMkLst>
        </pc:spChg>
        <pc:spChg chg="add del mod ord">
          <ac:chgData name="Solal Pirelli" userId="584f3c02d4d36311" providerId="LiveId" clId="{575ED62D-A346-403E-A826-F87CC718556A}" dt="2022-10-28T14:21:55.415" v="14759" actId="700"/>
          <ac:spMkLst>
            <pc:docMk/>
            <pc:sldMk cId="1279701590" sldId="475"/>
            <ac:spMk id="2" creationId="{EB2C8C5C-F82C-4D54-BC82-22964911283C}"/>
          </ac:spMkLst>
        </pc:spChg>
        <pc:spChg chg="add del mod ord">
          <ac:chgData name="Solal Pirelli" userId="584f3c02d4d36311" providerId="LiveId" clId="{575ED62D-A346-403E-A826-F87CC718556A}" dt="2022-10-28T14:21:55.415" v="14759" actId="700"/>
          <ac:spMkLst>
            <pc:docMk/>
            <pc:sldMk cId="1279701590" sldId="475"/>
            <ac:spMk id="3" creationId="{64AB505F-7F1F-4E41-B58A-01096E62556C}"/>
          </ac:spMkLst>
        </pc:spChg>
        <pc:spChg chg="mod ord">
          <ac:chgData name="Solal Pirelli" userId="584f3c02d4d36311" providerId="LiveId" clId="{575ED62D-A346-403E-A826-F87CC718556A}" dt="2022-10-28T14:21:55.415" v="14759" actId="700"/>
          <ac:spMkLst>
            <pc:docMk/>
            <pc:sldMk cId="1279701590" sldId="475"/>
            <ac:spMk id="4" creationId="{B1CA0AD9-F108-482C-B601-0D294584C96C}"/>
          </ac:spMkLst>
        </pc:spChg>
        <pc:spChg chg="add del mod">
          <ac:chgData name="Solal Pirelli" userId="584f3c02d4d36311" providerId="LiveId" clId="{575ED62D-A346-403E-A826-F87CC718556A}" dt="2022-10-22T13:25:02.432" v="6602" actId="478"/>
          <ac:spMkLst>
            <pc:docMk/>
            <pc:sldMk cId="1279701590" sldId="475"/>
            <ac:spMk id="5" creationId="{25E01E52-762D-4B27-8CC1-4045B8FCB73F}"/>
          </ac:spMkLst>
        </pc:spChg>
        <pc:spChg chg="add del mod ord">
          <ac:chgData name="Solal Pirelli" userId="584f3c02d4d36311" providerId="LiveId" clId="{575ED62D-A346-403E-A826-F87CC718556A}" dt="2022-10-28T14:21:55.415" v="14759" actId="700"/>
          <ac:spMkLst>
            <pc:docMk/>
            <pc:sldMk cId="1279701590" sldId="475"/>
            <ac:spMk id="5" creationId="{57C504D6-B1D5-4BAD-B7BD-A1658FD0BD24}"/>
          </ac:spMkLst>
        </pc:spChg>
        <pc:spChg chg="mod">
          <ac:chgData name="Solal Pirelli" userId="584f3c02d4d36311" providerId="LiveId" clId="{575ED62D-A346-403E-A826-F87CC718556A}" dt="2022-10-22T13:26:10.468" v="6621" actId="1076"/>
          <ac:spMkLst>
            <pc:docMk/>
            <pc:sldMk cId="1279701590" sldId="475"/>
            <ac:spMk id="19" creationId="{7BC4E3BF-026D-4C62-8021-A315A227740D}"/>
          </ac:spMkLst>
        </pc:spChg>
        <pc:spChg chg="del">
          <ac:chgData name="Solal Pirelli" userId="584f3c02d4d36311" providerId="LiveId" clId="{575ED62D-A346-403E-A826-F87CC718556A}" dt="2022-10-22T13:26:07.960" v="6620" actId="478"/>
          <ac:spMkLst>
            <pc:docMk/>
            <pc:sldMk cId="1279701590" sldId="475"/>
            <ac:spMk id="20" creationId="{8737647D-691D-47C4-964F-D17F05E61DFD}"/>
          </ac:spMkLst>
        </pc:spChg>
        <pc:spChg chg="del">
          <ac:chgData name="Solal Pirelli" userId="584f3c02d4d36311" providerId="LiveId" clId="{575ED62D-A346-403E-A826-F87CC718556A}" dt="2022-10-22T13:25:06.005" v="6605" actId="478"/>
          <ac:spMkLst>
            <pc:docMk/>
            <pc:sldMk cId="1279701590" sldId="475"/>
            <ac:spMk id="25" creationId="{4A219166-4781-452C-A90F-A1AC82C80A7D}"/>
          </ac:spMkLst>
        </pc:spChg>
        <pc:picChg chg="del">
          <ac:chgData name="Solal Pirelli" userId="584f3c02d4d36311" providerId="LiveId" clId="{575ED62D-A346-403E-A826-F87CC718556A}" dt="2022-10-22T13:25:04.480" v="6604" actId="478"/>
          <ac:picMkLst>
            <pc:docMk/>
            <pc:sldMk cId="1279701590" sldId="475"/>
            <ac:picMk id="7" creationId="{4AF36257-91C2-429E-BD02-F60DE549080C}"/>
          </ac:picMkLst>
        </pc:picChg>
        <pc:picChg chg="add mod">
          <ac:chgData name="Solal Pirelli" userId="584f3c02d4d36311" providerId="LiveId" clId="{575ED62D-A346-403E-A826-F87CC718556A}" dt="2022-10-22T13:25:10.713" v="6606" actId="571"/>
          <ac:picMkLst>
            <pc:docMk/>
            <pc:sldMk cId="1279701590" sldId="475"/>
            <ac:picMk id="17" creationId="{42639CAF-5EFD-4A21-8F3E-84BB382CF0D5}"/>
          </ac:picMkLst>
        </pc:picChg>
        <pc:picChg chg="add mod">
          <ac:chgData name="Solal Pirelli" userId="584f3c02d4d36311" providerId="LiveId" clId="{575ED62D-A346-403E-A826-F87CC718556A}" dt="2022-10-22T13:25:28.831" v="6608" actId="14826"/>
          <ac:picMkLst>
            <pc:docMk/>
            <pc:sldMk cId="1279701590" sldId="475"/>
            <ac:picMk id="18" creationId="{E61598A7-FE54-4B15-B846-668BBA5E7F62}"/>
          </ac:picMkLst>
        </pc:picChg>
        <pc:cxnChg chg="mod">
          <ac:chgData name="Solal Pirelli" userId="584f3c02d4d36311" providerId="LiveId" clId="{575ED62D-A346-403E-A826-F87CC718556A}" dt="2022-10-22T13:25:31.326" v="6609" actId="1076"/>
          <ac:cxnSpMkLst>
            <pc:docMk/>
            <pc:sldMk cId="1279701590" sldId="475"/>
            <ac:cxnSpMk id="15" creationId="{6726EC25-E734-4CA6-8605-6F51A847D4EA}"/>
          </ac:cxnSpMkLst>
        </pc:cxnChg>
        <pc:cxnChg chg="del mod">
          <ac:chgData name="Solal Pirelli" userId="584f3c02d4d36311" providerId="LiveId" clId="{575ED62D-A346-403E-A826-F87CC718556A}" dt="2022-10-22T13:25:03.988" v="6603" actId="478"/>
          <ac:cxnSpMkLst>
            <pc:docMk/>
            <pc:sldMk cId="1279701590" sldId="475"/>
            <ac:cxnSpMk id="16" creationId="{C79C6322-F9C5-4829-9B71-31D3FC2E1006}"/>
          </ac:cxnSpMkLst>
        </pc:cxnChg>
        <pc:cxnChg chg="add mod">
          <ac:chgData name="Solal Pirelli" userId="584f3c02d4d36311" providerId="LiveId" clId="{575ED62D-A346-403E-A826-F87CC718556A}" dt="2022-10-22T13:25:41.772" v="6613" actId="14100"/>
          <ac:cxnSpMkLst>
            <pc:docMk/>
            <pc:sldMk cId="1279701590" sldId="475"/>
            <ac:cxnSpMk id="21" creationId="{4B3BE3E3-E24B-4B15-B27C-92B95E1FB386}"/>
          </ac:cxnSpMkLst>
        </pc:cxnChg>
        <pc:cxnChg chg="add mod">
          <ac:chgData name="Solal Pirelli" userId="584f3c02d4d36311" providerId="LiveId" clId="{575ED62D-A346-403E-A826-F87CC718556A}" dt="2022-10-22T13:25:57.101" v="6616" actId="1076"/>
          <ac:cxnSpMkLst>
            <pc:docMk/>
            <pc:sldMk cId="1279701590" sldId="475"/>
            <ac:cxnSpMk id="22" creationId="{B14C96A5-10EB-4A6B-937D-7283B5446C1D}"/>
          </ac:cxnSpMkLst>
        </pc:cxnChg>
      </pc:sldChg>
      <pc:sldChg chg="delSp modSp new del mod">
        <pc:chgData name="Solal Pirelli" userId="584f3c02d4d36311" providerId="LiveId" clId="{575ED62D-A346-403E-A826-F87CC718556A}" dt="2022-10-22T13:24:45.345" v="6599" actId="47"/>
        <pc:sldMkLst>
          <pc:docMk/>
          <pc:sldMk cId="1932418260" sldId="475"/>
        </pc:sldMkLst>
        <pc:spChg chg="mod">
          <ac:chgData name="Solal Pirelli" userId="584f3c02d4d36311" providerId="LiveId" clId="{575ED62D-A346-403E-A826-F87CC718556A}" dt="2022-10-22T13:22:46.863" v="6509" actId="20577"/>
          <ac:spMkLst>
            <pc:docMk/>
            <pc:sldMk cId="1932418260" sldId="475"/>
            <ac:spMk id="2" creationId="{68BDBC4B-08F1-445A-8563-29A5231291D1}"/>
          </ac:spMkLst>
        </pc:spChg>
        <pc:spChg chg="mod">
          <ac:chgData name="Solal Pirelli" userId="584f3c02d4d36311" providerId="LiveId" clId="{575ED62D-A346-403E-A826-F87CC718556A}" dt="2022-10-22T13:24:35.204" v="6598" actId="20577"/>
          <ac:spMkLst>
            <pc:docMk/>
            <pc:sldMk cId="1932418260" sldId="475"/>
            <ac:spMk id="3" creationId="{3D0DFC61-5C16-4582-A61F-48A01540C3DF}"/>
          </ac:spMkLst>
        </pc:spChg>
        <pc:spChg chg="del">
          <ac:chgData name="Solal Pirelli" userId="584f3c02d4d36311" providerId="LiveId" clId="{575ED62D-A346-403E-A826-F87CC718556A}" dt="2022-10-22T13:23:07.719" v="6530" actId="478"/>
          <ac:spMkLst>
            <pc:docMk/>
            <pc:sldMk cId="1932418260" sldId="475"/>
            <ac:spMk id="5" creationId="{70242BAD-1A82-4A41-9C2D-8C27964ACD2E}"/>
          </ac:spMkLst>
        </pc:spChg>
      </pc:sldChg>
      <pc:sldChg chg="addSp modSp new mod ord modAnim">
        <pc:chgData name="Solal Pirelli" userId="584f3c02d4d36311" providerId="LiveId" clId="{575ED62D-A346-403E-A826-F87CC718556A}" dt="2022-10-25T19:57:34.303" v="14192"/>
        <pc:sldMkLst>
          <pc:docMk/>
          <pc:sldMk cId="319681875" sldId="476"/>
        </pc:sldMkLst>
        <pc:spChg chg="mod">
          <ac:chgData name="Solal Pirelli" userId="584f3c02d4d36311" providerId="LiveId" clId="{575ED62D-A346-403E-A826-F87CC718556A}" dt="2022-10-22T13:27:09.241" v="6624"/>
          <ac:spMkLst>
            <pc:docMk/>
            <pc:sldMk cId="319681875" sldId="476"/>
            <ac:spMk id="3" creationId="{00872A44-FA44-44D2-A1F4-E4B40C652172}"/>
          </ac:spMkLst>
        </pc:spChg>
        <pc:picChg chg="add mod">
          <ac:chgData name="Solal Pirelli" userId="584f3c02d4d36311" providerId="LiveId" clId="{575ED62D-A346-403E-A826-F87CC718556A}" dt="2022-10-22T13:27:35.452" v="6630" actId="1076"/>
          <ac:picMkLst>
            <pc:docMk/>
            <pc:sldMk cId="319681875" sldId="476"/>
            <ac:picMk id="4" creationId="{183C040C-77AE-433C-A805-CF9685086568}"/>
          </ac:picMkLst>
        </pc:picChg>
        <pc:picChg chg="add mod">
          <ac:chgData name="Solal Pirelli" userId="584f3c02d4d36311" providerId="LiveId" clId="{575ED62D-A346-403E-A826-F87CC718556A}" dt="2022-10-22T13:27:33.108" v="6629" actId="1076"/>
          <ac:picMkLst>
            <pc:docMk/>
            <pc:sldMk cId="319681875" sldId="476"/>
            <ac:picMk id="5" creationId="{01DB68C1-7BCA-41D5-818F-49FE47DC1321}"/>
          </ac:picMkLst>
        </pc:picChg>
        <pc:picChg chg="add mod">
          <ac:chgData name="Solal Pirelli" userId="584f3c02d4d36311" providerId="LiveId" clId="{575ED62D-A346-403E-A826-F87CC718556A}" dt="2022-10-22T13:27:39.573" v="6632" actId="1076"/>
          <ac:picMkLst>
            <pc:docMk/>
            <pc:sldMk cId="319681875" sldId="476"/>
            <ac:picMk id="6" creationId="{D3B0AF79-11E3-4642-8884-248855A7EE7A}"/>
          </ac:picMkLst>
        </pc:picChg>
      </pc:sldChg>
      <pc:sldChg chg="delSp modSp new mod">
        <pc:chgData name="Solal Pirelli" userId="584f3c02d4d36311" providerId="LiveId" clId="{575ED62D-A346-403E-A826-F87CC718556A}" dt="2022-10-25T20:02:53.775" v="14215" actId="20577"/>
        <pc:sldMkLst>
          <pc:docMk/>
          <pc:sldMk cId="2694346030" sldId="477"/>
        </pc:sldMkLst>
        <pc:spChg chg="mod">
          <ac:chgData name="Solal Pirelli" userId="584f3c02d4d36311" providerId="LiveId" clId="{575ED62D-A346-403E-A826-F87CC718556A}" dt="2022-10-22T13:30:31.455" v="6719" actId="20577"/>
          <ac:spMkLst>
            <pc:docMk/>
            <pc:sldMk cId="2694346030" sldId="477"/>
            <ac:spMk id="2" creationId="{A9316CD8-4487-4BAE-B679-CDE2F17EBC90}"/>
          </ac:spMkLst>
        </pc:spChg>
        <pc:spChg chg="mod">
          <ac:chgData name="Solal Pirelli" userId="584f3c02d4d36311" providerId="LiveId" clId="{575ED62D-A346-403E-A826-F87CC718556A}" dt="2022-10-25T20:02:53.775" v="14215" actId="20577"/>
          <ac:spMkLst>
            <pc:docMk/>
            <pc:sldMk cId="2694346030" sldId="477"/>
            <ac:spMk id="3" creationId="{71B9B0D3-965F-4DEE-AC5E-AF239925B14E}"/>
          </ac:spMkLst>
        </pc:spChg>
        <pc:spChg chg="del">
          <ac:chgData name="Solal Pirelli" userId="584f3c02d4d36311" providerId="LiveId" clId="{575ED62D-A346-403E-A826-F87CC718556A}" dt="2022-10-22T13:30:47.525" v="6800" actId="478"/>
          <ac:spMkLst>
            <pc:docMk/>
            <pc:sldMk cId="2694346030" sldId="477"/>
            <ac:spMk id="5" creationId="{C0A765BB-BE34-4726-8761-0718474586D3}"/>
          </ac:spMkLst>
        </pc:spChg>
      </pc:sldChg>
      <pc:sldChg chg="addSp delSp modSp add mod">
        <pc:chgData name="Solal Pirelli" userId="584f3c02d4d36311" providerId="LiveId" clId="{575ED62D-A346-403E-A826-F87CC718556A}" dt="2022-10-22T13:31:31.283" v="6814" actId="207"/>
        <pc:sldMkLst>
          <pc:docMk/>
          <pc:sldMk cId="1129706948" sldId="478"/>
        </pc:sldMkLst>
        <pc:spChg chg="del">
          <ac:chgData name="Solal Pirelli" userId="584f3c02d4d36311" providerId="LiveId" clId="{575ED62D-A346-403E-A826-F87CC718556A}" dt="2022-10-22T13:30:58.837" v="6802" actId="478"/>
          <ac:spMkLst>
            <pc:docMk/>
            <pc:sldMk cId="1129706948" sldId="478"/>
            <ac:spMk id="2" creationId="{56850118-4670-4496-86BF-A829E6CA9784}"/>
          </ac:spMkLst>
        </pc:spChg>
        <pc:spChg chg="add del mod">
          <ac:chgData name="Solal Pirelli" userId="584f3c02d4d36311" providerId="LiveId" clId="{575ED62D-A346-403E-A826-F87CC718556A}" dt="2022-10-22T13:31:00.661" v="6804" actId="478"/>
          <ac:spMkLst>
            <pc:docMk/>
            <pc:sldMk cId="1129706948" sldId="478"/>
            <ac:spMk id="5" creationId="{7C9AFFBC-A783-4493-8015-C256FB3EEC2A}"/>
          </ac:spMkLst>
        </pc:spChg>
        <pc:spChg chg="del">
          <ac:chgData name="Solal Pirelli" userId="584f3c02d4d36311" providerId="LiveId" clId="{575ED62D-A346-403E-A826-F87CC718556A}" dt="2022-10-22T13:31:02.558" v="6805" actId="478"/>
          <ac:spMkLst>
            <pc:docMk/>
            <pc:sldMk cId="1129706948" sldId="478"/>
            <ac:spMk id="19" creationId="{7BC4E3BF-026D-4C62-8021-A315A227740D}"/>
          </ac:spMkLst>
        </pc:spChg>
        <pc:spChg chg="mod">
          <ac:chgData name="Solal Pirelli" userId="584f3c02d4d36311" providerId="LiveId" clId="{575ED62D-A346-403E-A826-F87CC718556A}" dt="2022-10-22T13:31:06.593" v="6808" actId="20577"/>
          <ac:spMkLst>
            <pc:docMk/>
            <pc:sldMk cId="1129706948" sldId="478"/>
            <ac:spMk id="20" creationId="{8737647D-691D-47C4-964F-D17F05E61DFD}"/>
          </ac:spMkLst>
        </pc:spChg>
        <pc:picChg chg="add mod">
          <ac:chgData name="Solal Pirelli" userId="584f3c02d4d36311" providerId="LiveId" clId="{575ED62D-A346-403E-A826-F87CC718556A}" dt="2022-10-22T13:31:31.283" v="6814" actId="207"/>
          <ac:picMkLst>
            <pc:docMk/>
            <pc:sldMk cId="1129706948" sldId="478"/>
            <ac:picMk id="8" creationId="{95A7C8BB-77C8-4125-B23A-783690BF3291}"/>
          </ac:picMkLst>
        </pc:picChg>
        <pc:picChg chg="del">
          <ac:chgData name="Solal Pirelli" userId="584f3c02d4d36311" providerId="LiveId" clId="{575ED62D-A346-403E-A826-F87CC718556A}" dt="2022-10-22T13:30:59.533" v="6803" actId="478"/>
          <ac:picMkLst>
            <pc:docMk/>
            <pc:sldMk cId="1129706948" sldId="478"/>
            <ac:picMk id="13" creationId="{F9CC25E3-632B-4202-9971-9D31F3B8CDE5}"/>
          </ac:picMkLst>
        </pc:picChg>
        <pc:cxnChg chg="del mod">
          <ac:chgData name="Solal Pirelli" userId="584f3c02d4d36311" providerId="LiveId" clId="{575ED62D-A346-403E-A826-F87CC718556A}" dt="2022-10-22T13:31:03.268" v="6806" actId="478"/>
          <ac:cxnSpMkLst>
            <pc:docMk/>
            <pc:sldMk cId="1129706948" sldId="478"/>
            <ac:cxnSpMk id="15" creationId="{6726EC25-E734-4CA6-8605-6F51A847D4EA}"/>
          </ac:cxnSpMkLst>
        </pc:cxnChg>
        <pc:cxnChg chg="mod">
          <ac:chgData name="Solal Pirelli" userId="584f3c02d4d36311" providerId="LiveId" clId="{575ED62D-A346-403E-A826-F87CC718556A}" dt="2022-10-22T13:31:12.922" v="6809" actId="208"/>
          <ac:cxnSpMkLst>
            <pc:docMk/>
            <pc:sldMk cId="1129706948" sldId="478"/>
            <ac:cxnSpMk id="16" creationId="{C79C6322-F9C5-4829-9B71-31D3FC2E1006}"/>
          </ac:cxnSpMkLst>
        </pc:cxnChg>
      </pc:sldChg>
      <pc:sldChg chg="delSp modSp new mod">
        <pc:chgData name="Solal Pirelli" userId="584f3c02d4d36311" providerId="LiveId" clId="{575ED62D-A346-403E-A826-F87CC718556A}" dt="2022-10-25T20:04:48.540" v="14225" actId="20577"/>
        <pc:sldMkLst>
          <pc:docMk/>
          <pc:sldMk cId="1460207481" sldId="479"/>
        </pc:sldMkLst>
        <pc:spChg chg="mod">
          <ac:chgData name="Solal Pirelli" userId="584f3c02d4d36311" providerId="LiveId" clId="{575ED62D-A346-403E-A826-F87CC718556A}" dt="2022-10-25T20:04:48.540" v="14225" actId="20577"/>
          <ac:spMkLst>
            <pc:docMk/>
            <pc:sldMk cId="1460207481" sldId="479"/>
            <ac:spMk id="2" creationId="{5BACDEA8-EDA8-40EC-904C-99D2D657AB1D}"/>
          </ac:spMkLst>
        </pc:spChg>
        <pc:spChg chg="mod">
          <ac:chgData name="Solal Pirelli" userId="584f3c02d4d36311" providerId="LiveId" clId="{575ED62D-A346-403E-A826-F87CC718556A}" dt="2022-10-22T13:32:01.102" v="6861" actId="20577"/>
          <ac:spMkLst>
            <pc:docMk/>
            <pc:sldMk cId="1460207481" sldId="479"/>
            <ac:spMk id="3" creationId="{7C3DC139-9365-4D36-B69C-03A5FC96DE4D}"/>
          </ac:spMkLst>
        </pc:spChg>
        <pc:spChg chg="del">
          <ac:chgData name="Solal Pirelli" userId="584f3c02d4d36311" providerId="LiveId" clId="{575ED62D-A346-403E-A826-F87CC718556A}" dt="2022-10-22T13:32:03.080" v="6862" actId="478"/>
          <ac:spMkLst>
            <pc:docMk/>
            <pc:sldMk cId="1460207481" sldId="479"/>
            <ac:spMk id="5" creationId="{244BEEE5-8A2E-4B80-8099-BF57F60742F9}"/>
          </ac:spMkLst>
        </pc:spChg>
      </pc:sldChg>
      <pc:sldChg chg="addSp delSp modSp new mod addAnim delAnim modAnim">
        <pc:chgData name="Solal Pirelli" userId="584f3c02d4d36311" providerId="LiveId" clId="{575ED62D-A346-403E-A826-F87CC718556A}" dt="2022-10-25T18:26:53.648" v="13767" actId="1076"/>
        <pc:sldMkLst>
          <pc:docMk/>
          <pc:sldMk cId="2518094446" sldId="480"/>
        </pc:sldMkLst>
        <pc:spChg chg="mod">
          <ac:chgData name="Solal Pirelli" userId="584f3c02d4d36311" providerId="LiveId" clId="{575ED62D-A346-403E-A826-F87CC718556A}" dt="2022-10-22T13:33:58.446" v="6885" actId="1076"/>
          <ac:spMkLst>
            <pc:docMk/>
            <pc:sldMk cId="2518094446" sldId="480"/>
            <ac:spMk id="2" creationId="{5BA84315-94DF-4AB2-A00D-93EFFFD9E37E}"/>
          </ac:spMkLst>
        </pc:spChg>
        <pc:spChg chg="del">
          <ac:chgData name="Solal Pirelli" userId="584f3c02d4d36311" providerId="LiveId" clId="{575ED62D-A346-403E-A826-F87CC718556A}" dt="2022-10-22T13:33:00.601" v="6871" actId="478"/>
          <ac:spMkLst>
            <pc:docMk/>
            <pc:sldMk cId="2518094446" sldId="480"/>
            <ac:spMk id="3" creationId="{B9669D58-4D47-4019-98E5-5E90879AF4DC}"/>
          </ac:spMkLst>
        </pc:spChg>
        <pc:spChg chg="del">
          <ac:chgData name="Solal Pirelli" userId="584f3c02d4d36311" providerId="LiveId" clId="{575ED62D-A346-403E-A826-F87CC718556A}" dt="2022-10-22T13:33:01.816" v="6872" actId="478"/>
          <ac:spMkLst>
            <pc:docMk/>
            <pc:sldMk cId="2518094446" sldId="480"/>
            <ac:spMk id="5" creationId="{B856F4E5-9850-4B86-95AF-4D2625AF3A1E}"/>
          </ac:spMkLst>
        </pc:spChg>
        <pc:spChg chg="mod topLvl">
          <ac:chgData name="Solal Pirelli" userId="584f3c02d4d36311" providerId="LiveId" clId="{575ED62D-A346-403E-A826-F87CC718556A}" dt="2022-10-25T18:26:50.906" v="13766" actId="207"/>
          <ac:spMkLst>
            <pc:docMk/>
            <pc:sldMk cId="2518094446" sldId="480"/>
            <ac:spMk id="7" creationId="{E48F5683-ADAF-49C0-9480-A301B42EB1A7}"/>
          </ac:spMkLst>
        </pc:spChg>
        <pc:spChg chg="mod topLvl">
          <ac:chgData name="Solal Pirelli" userId="584f3c02d4d36311" providerId="LiveId" clId="{575ED62D-A346-403E-A826-F87CC718556A}" dt="2022-10-22T13:34:24.915" v="6897" actId="164"/>
          <ac:spMkLst>
            <pc:docMk/>
            <pc:sldMk cId="2518094446" sldId="480"/>
            <ac:spMk id="8" creationId="{D8F27216-9EA5-4A58-9CB7-D83870A28C20}"/>
          </ac:spMkLst>
        </pc:spChg>
        <pc:spChg chg="mod topLvl">
          <ac:chgData name="Solal Pirelli" userId="584f3c02d4d36311" providerId="LiveId" clId="{575ED62D-A346-403E-A826-F87CC718556A}" dt="2022-10-22T13:34:24.915" v="6897" actId="164"/>
          <ac:spMkLst>
            <pc:docMk/>
            <pc:sldMk cId="2518094446" sldId="480"/>
            <ac:spMk id="9" creationId="{FF0ECB11-AED3-4D77-BDBB-E204BD280189}"/>
          </ac:spMkLst>
        </pc:spChg>
        <pc:spChg chg="del mod topLvl">
          <ac:chgData name="Solal Pirelli" userId="584f3c02d4d36311" providerId="LiveId" clId="{575ED62D-A346-403E-A826-F87CC718556A}" dt="2022-10-22T13:34:00.143" v="6886" actId="478"/>
          <ac:spMkLst>
            <pc:docMk/>
            <pc:sldMk cId="2518094446" sldId="480"/>
            <ac:spMk id="10" creationId="{1A0D83DA-D4B7-42F2-8C2E-4C133AF09437}"/>
          </ac:spMkLst>
        </pc:spChg>
        <pc:spChg chg="del mod topLvl">
          <ac:chgData name="Solal Pirelli" userId="584f3c02d4d36311" providerId="LiveId" clId="{575ED62D-A346-403E-A826-F87CC718556A}" dt="2022-10-22T13:34:00.143" v="6886" actId="478"/>
          <ac:spMkLst>
            <pc:docMk/>
            <pc:sldMk cId="2518094446" sldId="480"/>
            <ac:spMk id="11" creationId="{DBD373B4-319C-409C-B256-F1E5BE94807C}"/>
          </ac:spMkLst>
        </pc:spChg>
        <pc:spChg chg="del mod topLvl">
          <ac:chgData name="Solal Pirelli" userId="584f3c02d4d36311" providerId="LiveId" clId="{575ED62D-A346-403E-A826-F87CC718556A}" dt="2022-10-22T13:34:00.143" v="6886" actId="478"/>
          <ac:spMkLst>
            <pc:docMk/>
            <pc:sldMk cId="2518094446" sldId="480"/>
            <ac:spMk id="12" creationId="{EAD0EB0C-3570-47BC-BC3B-9D0E187051C5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13" creationId="{5B9718FC-A112-423E-8317-AD5CD1D711B7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14" creationId="{DA1ED555-68E9-4849-9E41-7CBEFDE28028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15" creationId="{103DF2AE-6E90-4AEE-8D77-383C8BDBC24F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16" creationId="{0E539B6E-F2ED-4DAE-8C8C-24AD0284AB21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17" creationId="{6F4E9C4B-804D-4E1A-A0F7-2838EBD387F8}"/>
          </ac:spMkLst>
        </pc:spChg>
        <pc:spChg chg="del mod topLvl">
          <ac:chgData name="Solal Pirelli" userId="584f3c02d4d36311" providerId="LiveId" clId="{575ED62D-A346-403E-A826-F87CC718556A}" dt="2022-10-22T13:34:01.622" v="6887" actId="478"/>
          <ac:spMkLst>
            <pc:docMk/>
            <pc:sldMk cId="2518094446" sldId="480"/>
            <ac:spMk id="18" creationId="{6B89B7E5-DE9A-4FBC-AC71-37C4EB18B91E}"/>
          </ac:spMkLst>
        </pc:spChg>
        <pc:spChg chg="del mod topLvl">
          <ac:chgData name="Solal Pirelli" userId="584f3c02d4d36311" providerId="LiveId" clId="{575ED62D-A346-403E-A826-F87CC718556A}" dt="2022-10-22T13:34:01.622" v="6887" actId="478"/>
          <ac:spMkLst>
            <pc:docMk/>
            <pc:sldMk cId="2518094446" sldId="480"/>
            <ac:spMk id="19" creationId="{42CDEAFE-7711-4568-A5E2-55452A6BAD97}"/>
          </ac:spMkLst>
        </pc:spChg>
        <pc:spChg chg="del mod topLvl">
          <ac:chgData name="Solal Pirelli" userId="584f3c02d4d36311" providerId="LiveId" clId="{575ED62D-A346-403E-A826-F87CC718556A}" dt="2022-10-22T13:34:01.622" v="6887" actId="478"/>
          <ac:spMkLst>
            <pc:docMk/>
            <pc:sldMk cId="2518094446" sldId="480"/>
            <ac:spMk id="20" creationId="{910AB003-9560-44FD-8E50-FB68AEB52711}"/>
          </ac:spMkLst>
        </pc:spChg>
        <pc:spChg chg="del mod topLvl">
          <ac:chgData name="Solal Pirelli" userId="584f3c02d4d36311" providerId="LiveId" clId="{575ED62D-A346-403E-A826-F87CC718556A}" dt="2022-10-22T13:34:09.352" v="6893" actId="478"/>
          <ac:spMkLst>
            <pc:docMk/>
            <pc:sldMk cId="2518094446" sldId="480"/>
            <ac:spMk id="22" creationId="{84267274-402E-4099-8273-57977AD1C844}"/>
          </ac:spMkLst>
        </pc:spChg>
        <pc:spChg chg="del mod topLvl">
          <ac:chgData name="Solal Pirelli" userId="584f3c02d4d36311" providerId="LiveId" clId="{575ED62D-A346-403E-A826-F87CC718556A}" dt="2022-10-22T13:34:06.572" v="6891" actId="478"/>
          <ac:spMkLst>
            <pc:docMk/>
            <pc:sldMk cId="2518094446" sldId="480"/>
            <ac:spMk id="23" creationId="{8A12804B-7ECF-4EBA-8ADA-7C6FCE3970BD}"/>
          </ac:spMkLst>
        </pc:spChg>
        <pc:spChg chg="del mod topLvl">
          <ac:chgData name="Solal Pirelli" userId="584f3c02d4d36311" providerId="LiveId" clId="{575ED62D-A346-403E-A826-F87CC718556A}" dt="2022-10-22T13:34:07.133" v="6892" actId="478"/>
          <ac:spMkLst>
            <pc:docMk/>
            <pc:sldMk cId="2518094446" sldId="480"/>
            <ac:spMk id="24" creationId="{6D61692E-D5EB-4FF9-B41B-92D394CBA99E}"/>
          </ac:spMkLst>
        </pc:spChg>
        <pc:spChg chg="del mod topLvl">
          <ac:chgData name="Solal Pirelli" userId="584f3c02d4d36311" providerId="LiveId" clId="{575ED62D-A346-403E-A826-F87CC718556A}" dt="2022-10-22T13:34:00.143" v="6886" actId="478"/>
          <ac:spMkLst>
            <pc:docMk/>
            <pc:sldMk cId="2518094446" sldId="480"/>
            <ac:spMk id="25" creationId="{756125AF-CB02-4C8A-922F-CCAB31930F7B}"/>
          </ac:spMkLst>
        </pc:spChg>
        <pc:spChg chg="del mod topLvl">
          <ac:chgData name="Solal Pirelli" userId="584f3c02d4d36311" providerId="LiveId" clId="{575ED62D-A346-403E-A826-F87CC718556A}" dt="2022-10-22T13:34:00.143" v="6886" actId="478"/>
          <ac:spMkLst>
            <pc:docMk/>
            <pc:sldMk cId="2518094446" sldId="480"/>
            <ac:spMk id="26" creationId="{2518997F-9C09-4E60-85F2-066D13A8FA8D}"/>
          </ac:spMkLst>
        </pc:spChg>
        <pc:spChg chg="del mod topLvl">
          <ac:chgData name="Solal Pirelli" userId="584f3c02d4d36311" providerId="LiveId" clId="{575ED62D-A346-403E-A826-F87CC718556A}" dt="2022-10-22T13:34:00.143" v="6886" actId="478"/>
          <ac:spMkLst>
            <pc:docMk/>
            <pc:sldMk cId="2518094446" sldId="480"/>
            <ac:spMk id="27" creationId="{7E808E18-FD0E-4C31-A677-AF89A5070B84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28" creationId="{15DAE5B5-DFDA-4A8D-A88E-176CA849A5FE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29" creationId="{C9DA9E0F-2C35-4013-9C3D-9D2EB51FFE14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30" creationId="{25B59D6A-51BD-48FE-8C31-FEAB7FA402B2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31" creationId="{220ABC26-EADD-479C-BEB0-80EBD5DB44D8}"/>
          </ac:spMkLst>
        </pc:spChg>
        <pc:spChg chg="del mod topLvl">
          <ac:chgData name="Solal Pirelli" userId="584f3c02d4d36311" providerId="LiveId" clId="{575ED62D-A346-403E-A826-F87CC718556A}" dt="2022-10-22T13:34:03.125" v="6888" actId="478"/>
          <ac:spMkLst>
            <pc:docMk/>
            <pc:sldMk cId="2518094446" sldId="480"/>
            <ac:spMk id="32" creationId="{0CAE5667-3EBD-45DE-9DFA-CD6B8D2C3A40}"/>
          </ac:spMkLst>
        </pc:spChg>
        <pc:spChg chg="del mod topLvl">
          <ac:chgData name="Solal Pirelli" userId="584f3c02d4d36311" providerId="LiveId" clId="{575ED62D-A346-403E-A826-F87CC718556A}" dt="2022-10-22T13:34:01.622" v="6887" actId="478"/>
          <ac:spMkLst>
            <pc:docMk/>
            <pc:sldMk cId="2518094446" sldId="480"/>
            <ac:spMk id="33" creationId="{84A30B23-C48A-4C89-BE4D-A1E9F40E1FAD}"/>
          </ac:spMkLst>
        </pc:spChg>
        <pc:spChg chg="del mod topLvl">
          <ac:chgData name="Solal Pirelli" userId="584f3c02d4d36311" providerId="LiveId" clId="{575ED62D-A346-403E-A826-F87CC718556A}" dt="2022-10-22T13:34:01.622" v="6887" actId="478"/>
          <ac:spMkLst>
            <pc:docMk/>
            <pc:sldMk cId="2518094446" sldId="480"/>
            <ac:spMk id="34" creationId="{CECCC153-3450-4D6A-B824-40667B42009D}"/>
          </ac:spMkLst>
        </pc:spChg>
        <pc:spChg chg="del mod topLvl">
          <ac:chgData name="Solal Pirelli" userId="584f3c02d4d36311" providerId="LiveId" clId="{575ED62D-A346-403E-A826-F87CC718556A}" dt="2022-10-22T13:34:01.622" v="6887" actId="478"/>
          <ac:spMkLst>
            <pc:docMk/>
            <pc:sldMk cId="2518094446" sldId="480"/>
            <ac:spMk id="35" creationId="{6711E86D-E5B3-4BCC-8294-49BF26D34FC8}"/>
          </ac:spMkLst>
        </pc:spChg>
        <pc:spChg chg="mod topLvl">
          <ac:chgData name="Solal Pirelli" userId="584f3c02d4d36311" providerId="LiveId" clId="{575ED62D-A346-403E-A826-F87CC718556A}" dt="2022-10-25T18:26:53.648" v="13767" actId="1076"/>
          <ac:spMkLst>
            <pc:docMk/>
            <pc:sldMk cId="2518094446" sldId="480"/>
            <ac:spMk id="37" creationId="{74579D5E-F770-4A09-8E13-D3874A31D395}"/>
          </ac:spMkLst>
        </pc:spChg>
        <pc:spChg chg="del mod">
          <ac:chgData name="Solal Pirelli" userId="584f3c02d4d36311" providerId="LiveId" clId="{575ED62D-A346-403E-A826-F87CC718556A}" dt="2022-10-22T13:33:38.725" v="6877" actId="478"/>
          <ac:spMkLst>
            <pc:docMk/>
            <pc:sldMk cId="2518094446" sldId="480"/>
            <ac:spMk id="38" creationId="{BA2355B7-2CC1-470E-BDD2-9F27F8E98F61}"/>
          </ac:spMkLst>
        </pc:spChg>
        <pc:spChg chg="del mod">
          <ac:chgData name="Solal Pirelli" userId="584f3c02d4d36311" providerId="LiveId" clId="{575ED62D-A346-403E-A826-F87CC718556A}" dt="2022-10-22T13:33:40.030" v="6878" actId="478"/>
          <ac:spMkLst>
            <pc:docMk/>
            <pc:sldMk cId="2518094446" sldId="480"/>
            <ac:spMk id="39" creationId="{A542C85A-711B-4D20-91B3-45343F58BFE3}"/>
          </ac:spMkLst>
        </pc:spChg>
        <pc:spChg chg="del mod topLvl">
          <ac:chgData name="Solal Pirelli" userId="584f3c02d4d36311" providerId="LiveId" clId="{575ED62D-A346-403E-A826-F87CC718556A}" dt="2022-10-22T13:33:41.189" v="6879" actId="478"/>
          <ac:spMkLst>
            <pc:docMk/>
            <pc:sldMk cId="2518094446" sldId="480"/>
            <ac:spMk id="40" creationId="{A5997C61-7BA2-448C-96F2-97A02CDCEA34}"/>
          </ac:spMkLst>
        </pc:spChg>
        <pc:spChg chg="add del mod">
          <ac:chgData name="Solal Pirelli" userId="584f3c02d4d36311" providerId="LiveId" clId="{575ED62D-A346-403E-A826-F87CC718556A}" dt="2022-10-22T13:33:33.797" v="6875" actId="478"/>
          <ac:spMkLst>
            <pc:docMk/>
            <pc:sldMk cId="2518094446" sldId="480"/>
            <ac:spMk id="41" creationId="{5710A1E3-DCEF-4D7B-946C-D9A602F500A2}"/>
          </ac:spMkLst>
        </pc:spChg>
        <pc:grpChg chg="add del mod">
          <ac:chgData name="Solal Pirelli" userId="584f3c02d4d36311" providerId="LiveId" clId="{575ED62D-A346-403E-A826-F87CC718556A}" dt="2022-10-22T13:33:55.595" v="6883" actId="165"/>
          <ac:grpSpMkLst>
            <pc:docMk/>
            <pc:sldMk cId="2518094446" sldId="480"/>
            <ac:grpSpMk id="6" creationId="{E633FBE5-FF46-4898-9111-7B404DF0B97F}"/>
          </ac:grpSpMkLst>
        </pc:grpChg>
        <pc:grpChg chg="add del mod">
          <ac:chgData name="Solal Pirelli" userId="584f3c02d4d36311" providerId="LiveId" clId="{575ED62D-A346-403E-A826-F87CC718556A}" dt="2022-10-22T13:33:52.106" v="6882" actId="165"/>
          <ac:grpSpMkLst>
            <pc:docMk/>
            <pc:sldMk cId="2518094446" sldId="480"/>
            <ac:grpSpMk id="21" creationId="{5F06000A-89A3-46EB-8416-932DE8C6A165}"/>
          </ac:grpSpMkLst>
        </pc:grpChg>
        <pc:grpChg chg="add del mod">
          <ac:chgData name="Solal Pirelli" userId="584f3c02d4d36311" providerId="LiveId" clId="{575ED62D-A346-403E-A826-F87CC718556A}" dt="2022-10-22T13:33:41.189" v="6879" actId="478"/>
          <ac:grpSpMkLst>
            <pc:docMk/>
            <pc:sldMk cId="2518094446" sldId="480"/>
            <ac:grpSpMk id="36" creationId="{7226B143-02F5-42FF-90DF-BFBC59A24DF4}"/>
          </ac:grpSpMkLst>
        </pc:grpChg>
        <pc:grpChg chg="add mod">
          <ac:chgData name="Solal Pirelli" userId="584f3c02d4d36311" providerId="LiveId" clId="{575ED62D-A346-403E-A826-F87CC718556A}" dt="2022-10-22T13:34:29.933" v="6898" actId="1076"/>
          <ac:grpSpMkLst>
            <pc:docMk/>
            <pc:sldMk cId="2518094446" sldId="480"/>
            <ac:grpSpMk id="42" creationId="{6F6D63B4-A3AE-464B-AFC9-51ED85027179}"/>
          </ac:grpSpMkLst>
        </pc:grpChg>
      </pc:sldChg>
      <pc:sldChg chg="addSp delSp modSp new mod">
        <pc:chgData name="Solal Pirelli" userId="584f3c02d4d36311" providerId="LiveId" clId="{575ED62D-A346-403E-A826-F87CC718556A}" dt="2022-10-22T13:34:56.033" v="6904" actId="478"/>
        <pc:sldMkLst>
          <pc:docMk/>
          <pc:sldMk cId="43958996" sldId="481"/>
        </pc:sldMkLst>
        <pc:spChg chg="del">
          <ac:chgData name="Solal Pirelli" userId="584f3c02d4d36311" providerId="LiveId" clId="{575ED62D-A346-403E-A826-F87CC718556A}" dt="2022-10-22T13:34:56.033" v="6904" actId="478"/>
          <ac:spMkLst>
            <pc:docMk/>
            <pc:sldMk cId="43958996" sldId="481"/>
            <ac:spMk id="3" creationId="{51154C11-CB81-4887-A4E1-5FC0D1DE6230}"/>
          </ac:spMkLst>
        </pc:spChg>
        <pc:picChg chg="add mod">
          <ac:chgData name="Solal Pirelli" userId="584f3c02d4d36311" providerId="LiveId" clId="{575ED62D-A346-403E-A826-F87CC718556A}" dt="2022-10-22T13:34:54.253" v="6903" actId="1076"/>
          <ac:picMkLst>
            <pc:docMk/>
            <pc:sldMk cId="43958996" sldId="481"/>
            <ac:picMk id="4" creationId="{255B5679-78DB-4C96-93D6-E226473A41D8}"/>
          </ac:picMkLst>
        </pc:picChg>
      </pc:sldChg>
      <pc:sldChg chg="delSp modSp new mod">
        <pc:chgData name="Solal Pirelli" userId="584f3c02d4d36311" providerId="LiveId" clId="{575ED62D-A346-403E-A826-F87CC718556A}" dt="2022-10-22T13:35:33.240" v="6994" actId="20577"/>
        <pc:sldMkLst>
          <pc:docMk/>
          <pc:sldMk cId="2134988772" sldId="482"/>
        </pc:sldMkLst>
        <pc:spChg chg="mod">
          <ac:chgData name="Solal Pirelli" userId="584f3c02d4d36311" providerId="LiveId" clId="{575ED62D-A346-403E-A826-F87CC718556A}" dt="2022-10-22T13:35:14.057" v="6921" actId="5793"/>
          <ac:spMkLst>
            <pc:docMk/>
            <pc:sldMk cId="2134988772" sldId="482"/>
            <ac:spMk id="2" creationId="{DA1925A5-FA5E-4AA1-9401-78C75D6E9DE5}"/>
          </ac:spMkLst>
        </pc:spChg>
        <pc:spChg chg="mod">
          <ac:chgData name="Solal Pirelli" userId="584f3c02d4d36311" providerId="LiveId" clId="{575ED62D-A346-403E-A826-F87CC718556A}" dt="2022-10-22T13:35:33.240" v="6994" actId="20577"/>
          <ac:spMkLst>
            <pc:docMk/>
            <pc:sldMk cId="2134988772" sldId="482"/>
            <ac:spMk id="3" creationId="{BA263AC9-274B-4C79-8DB6-8D5BFE3B4386}"/>
          </ac:spMkLst>
        </pc:spChg>
        <pc:spChg chg="del">
          <ac:chgData name="Solal Pirelli" userId="584f3c02d4d36311" providerId="LiveId" clId="{575ED62D-A346-403E-A826-F87CC718556A}" dt="2022-10-22T13:35:31.044" v="6985" actId="478"/>
          <ac:spMkLst>
            <pc:docMk/>
            <pc:sldMk cId="2134988772" sldId="482"/>
            <ac:spMk id="5" creationId="{D884401B-3E3E-4E5D-BADE-D20DFA13B98B}"/>
          </ac:spMkLst>
        </pc:spChg>
      </pc:sldChg>
      <pc:sldChg chg="addSp delSp modSp new mod modAnim">
        <pc:chgData name="Solal Pirelli" userId="584f3c02d4d36311" providerId="LiveId" clId="{575ED62D-A346-403E-A826-F87CC718556A}" dt="2022-10-25T18:30:05.034" v="13775" actId="14100"/>
        <pc:sldMkLst>
          <pc:docMk/>
          <pc:sldMk cId="386315759" sldId="483"/>
        </pc:sldMkLst>
        <pc:spChg chg="mod">
          <ac:chgData name="Solal Pirelli" userId="584f3c02d4d36311" providerId="LiveId" clId="{575ED62D-A346-403E-A826-F87CC718556A}" dt="2022-10-22T13:35:42.504" v="7001" actId="20577"/>
          <ac:spMkLst>
            <pc:docMk/>
            <pc:sldMk cId="386315759" sldId="483"/>
            <ac:spMk id="2" creationId="{F6B0A84E-9D72-4443-8005-D7DED96BB5DF}"/>
          </ac:spMkLst>
        </pc:spChg>
        <pc:spChg chg="del">
          <ac:chgData name="Solal Pirelli" userId="584f3c02d4d36311" providerId="LiveId" clId="{575ED62D-A346-403E-A826-F87CC718556A}" dt="2022-10-22T13:35:47.576" v="7002" actId="478"/>
          <ac:spMkLst>
            <pc:docMk/>
            <pc:sldMk cId="386315759" sldId="483"/>
            <ac:spMk id="3" creationId="{5D6879C5-6439-46B8-87AE-810CCDA763EC}"/>
          </ac:spMkLst>
        </pc:spChg>
        <pc:spChg chg="del">
          <ac:chgData name="Solal Pirelli" userId="584f3c02d4d36311" providerId="LiveId" clId="{575ED62D-A346-403E-A826-F87CC718556A}" dt="2022-10-22T13:35:49.496" v="7003" actId="478"/>
          <ac:spMkLst>
            <pc:docMk/>
            <pc:sldMk cId="386315759" sldId="483"/>
            <ac:spMk id="5" creationId="{CAD4ABF8-460C-4796-B9C1-7ABB872E5A57}"/>
          </ac:spMkLst>
        </pc:spChg>
        <pc:spChg chg="add mod">
          <ac:chgData name="Solal Pirelli" userId="584f3c02d4d36311" providerId="LiveId" clId="{575ED62D-A346-403E-A826-F87CC718556A}" dt="2022-10-22T13:36:12.645" v="7007" actId="1076"/>
          <ac:spMkLst>
            <pc:docMk/>
            <pc:sldMk cId="386315759" sldId="483"/>
            <ac:spMk id="6" creationId="{F5989BBF-8B43-421A-939E-8B34C5D35358}"/>
          </ac:spMkLst>
        </pc:spChg>
        <pc:spChg chg="add mod">
          <ac:chgData name="Solal Pirelli" userId="584f3c02d4d36311" providerId="LiveId" clId="{575ED62D-A346-403E-A826-F87CC718556A}" dt="2022-10-22T13:36:18.509" v="7009" actId="1076"/>
          <ac:spMkLst>
            <pc:docMk/>
            <pc:sldMk cId="386315759" sldId="483"/>
            <ac:spMk id="7" creationId="{AE867B98-0CA9-44C8-BA2D-25113EABA97A}"/>
          </ac:spMkLst>
        </pc:spChg>
        <pc:spChg chg="add mod ord">
          <ac:chgData name="Solal Pirelli" userId="584f3c02d4d36311" providerId="LiveId" clId="{575ED62D-A346-403E-A826-F87CC718556A}" dt="2022-10-22T13:39:53.925" v="7087" actId="1076"/>
          <ac:spMkLst>
            <pc:docMk/>
            <pc:sldMk cId="386315759" sldId="483"/>
            <ac:spMk id="8" creationId="{3EF6DB33-84A3-4A38-8331-C8E688981B25}"/>
          </ac:spMkLst>
        </pc:spChg>
        <pc:spChg chg="add mod">
          <ac:chgData name="Solal Pirelli" userId="584f3c02d4d36311" providerId="LiveId" clId="{575ED62D-A346-403E-A826-F87CC718556A}" dt="2022-10-22T13:39:48.717" v="7086" actId="1036"/>
          <ac:spMkLst>
            <pc:docMk/>
            <pc:sldMk cId="386315759" sldId="483"/>
            <ac:spMk id="11" creationId="{ADE23FE4-06CB-4EFC-A1F5-EF3E8C603DD2}"/>
          </ac:spMkLst>
        </pc:spChg>
        <pc:cxnChg chg="add mod">
          <ac:chgData name="Solal Pirelli" userId="584f3c02d4d36311" providerId="LiveId" clId="{575ED62D-A346-403E-A826-F87CC718556A}" dt="2022-10-22T13:36:49.673" v="7021" actId="1582"/>
          <ac:cxnSpMkLst>
            <pc:docMk/>
            <pc:sldMk cId="386315759" sldId="483"/>
            <ac:cxnSpMk id="10" creationId="{01C9B049-2C78-472D-84C7-90B498616E3A}"/>
          </ac:cxnSpMkLst>
        </pc:cxnChg>
        <pc:cxnChg chg="add mod">
          <ac:chgData name="Solal Pirelli" userId="584f3c02d4d36311" providerId="LiveId" clId="{575ED62D-A346-403E-A826-F87CC718556A}" dt="2022-10-25T18:30:05.034" v="13775" actId="14100"/>
          <ac:cxnSpMkLst>
            <pc:docMk/>
            <pc:sldMk cId="386315759" sldId="483"/>
            <ac:cxnSpMk id="13" creationId="{0596FDE8-47A7-4977-A187-CB796287C2CB}"/>
          </ac:cxnSpMkLst>
        </pc:cxnChg>
      </pc:sldChg>
      <pc:sldChg chg="addSp modSp new mod">
        <pc:chgData name="Solal Pirelli" userId="584f3c02d4d36311" providerId="LiveId" clId="{575ED62D-A346-403E-A826-F87CC718556A}" dt="2022-10-22T13:43:24.678" v="7105"/>
        <pc:sldMkLst>
          <pc:docMk/>
          <pc:sldMk cId="1261682281" sldId="484"/>
        </pc:sldMkLst>
        <pc:spChg chg="mod">
          <ac:chgData name="Solal Pirelli" userId="584f3c02d4d36311" providerId="LiveId" clId="{575ED62D-A346-403E-A826-F87CC718556A}" dt="2022-10-22T13:43:24.678" v="7105"/>
          <ac:spMkLst>
            <pc:docMk/>
            <pc:sldMk cId="1261682281" sldId="484"/>
            <ac:spMk id="3" creationId="{18F6558B-116E-46F8-B8B6-56BF7D691590}"/>
          </ac:spMkLst>
        </pc:spChg>
        <pc:picChg chg="add mod">
          <ac:chgData name="Solal Pirelli" userId="584f3c02d4d36311" providerId="LiveId" clId="{575ED62D-A346-403E-A826-F87CC718556A}" dt="2022-10-22T13:41:41.791" v="7104"/>
          <ac:picMkLst>
            <pc:docMk/>
            <pc:sldMk cId="1261682281" sldId="484"/>
            <ac:picMk id="4" creationId="{944B3C74-A7A3-427F-B917-B25E2AEEAF5C}"/>
          </ac:picMkLst>
        </pc:picChg>
      </pc:sldChg>
      <pc:sldChg chg="delSp modSp new mod">
        <pc:chgData name="Solal Pirelli" userId="584f3c02d4d36311" providerId="LiveId" clId="{575ED62D-A346-403E-A826-F87CC718556A}" dt="2022-10-22T14:00:39.259" v="7956" actId="115"/>
        <pc:sldMkLst>
          <pc:docMk/>
          <pc:sldMk cId="3357716521" sldId="485"/>
        </pc:sldMkLst>
        <pc:spChg chg="mod">
          <ac:chgData name="Solal Pirelli" userId="584f3c02d4d36311" providerId="LiveId" clId="{575ED62D-A346-403E-A826-F87CC718556A}" dt="2022-10-22T13:43:41.850" v="7119" actId="5793"/>
          <ac:spMkLst>
            <pc:docMk/>
            <pc:sldMk cId="3357716521" sldId="485"/>
            <ac:spMk id="2" creationId="{B0FB9106-FBB4-4DDE-A846-76B22061BD4C}"/>
          </ac:spMkLst>
        </pc:spChg>
        <pc:spChg chg="mod">
          <ac:chgData name="Solal Pirelli" userId="584f3c02d4d36311" providerId="LiveId" clId="{575ED62D-A346-403E-A826-F87CC718556A}" dt="2022-10-22T14:00:39.259" v="7956" actId="115"/>
          <ac:spMkLst>
            <pc:docMk/>
            <pc:sldMk cId="3357716521" sldId="485"/>
            <ac:spMk id="3" creationId="{66616821-54AE-44B9-8395-E660303F1466}"/>
          </ac:spMkLst>
        </pc:spChg>
        <pc:spChg chg="del">
          <ac:chgData name="Solal Pirelli" userId="584f3c02d4d36311" providerId="LiveId" clId="{575ED62D-A346-403E-A826-F87CC718556A}" dt="2022-10-22T13:44:20.751" v="7164" actId="478"/>
          <ac:spMkLst>
            <pc:docMk/>
            <pc:sldMk cId="3357716521" sldId="485"/>
            <ac:spMk id="5" creationId="{76D7FDC0-7896-44FD-81E2-809BD5A4075E}"/>
          </ac:spMkLst>
        </pc:spChg>
      </pc:sldChg>
      <pc:sldChg chg="addSp delSp modSp new mod modAnim">
        <pc:chgData name="Solal Pirelli" userId="584f3c02d4d36311" providerId="LiveId" clId="{575ED62D-A346-403E-A826-F87CC718556A}" dt="2022-10-22T13:48:34.578" v="7227"/>
        <pc:sldMkLst>
          <pc:docMk/>
          <pc:sldMk cId="3326617563" sldId="486"/>
        </pc:sldMkLst>
        <pc:spChg chg="mod">
          <ac:chgData name="Solal Pirelli" userId="584f3c02d4d36311" providerId="LiveId" clId="{575ED62D-A346-403E-A826-F87CC718556A}" dt="2022-10-22T13:45:27.033" v="7188" actId="20577"/>
          <ac:spMkLst>
            <pc:docMk/>
            <pc:sldMk cId="3326617563" sldId="486"/>
            <ac:spMk id="2" creationId="{E38DB8C1-BA8C-4316-9131-CB81D97A605A}"/>
          </ac:spMkLst>
        </pc:spChg>
        <pc:spChg chg="del">
          <ac:chgData name="Solal Pirelli" userId="584f3c02d4d36311" providerId="LiveId" clId="{575ED62D-A346-403E-A826-F87CC718556A}" dt="2022-10-22T13:45:44.921" v="7189" actId="478"/>
          <ac:spMkLst>
            <pc:docMk/>
            <pc:sldMk cId="3326617563" sldId="486"/>
            <ac:spMk id="3" creationId="{52EC4BA5-ECBD-4A83-B2CD-895E24DAF7D5}"/>
          </ac:spMkLst>
        </pc:spChg>
        <pc:spChg chg="del">
          <ac:chgData name="Solal Pirelli" userId="584f3c02d4d36311" providerId="LiveId" clId="{575ED62D-A346-403E-A826-F87CC718556A}" dt="2022-10-22T13:45:47.193" v="7190" actId="478"/>
          <ac:spMkLst>
            <pc:docMk/>
            <pc:sldMk cId="3326617563" sldId="486"/>
            <ac:spMk id="5" creationId="{BDF5AF31-6A3B-4E6E-8C14-252DA129CF29}"/>
          </ac:spMkLst>
        </pc:spChg>
        <pc:grpChg chg="add mod">
          <ac:chgData name="Solal Pirelli" userId="584f3c02d4d36311" providerId="LiveId" clId="{575ED62D-A346-403E-A826-F87CC718556A}" dt="2022-10-22T13:47:50.155" v="7221" actId="164"/>
          <ac:grpSpMkLst>
            <pc:docMk/>
            <pc:sldMk cId="3326617563" sldId="486"/>
            <ac:grpSpMk id="11" creationId="{BBA84ED4-BBB7-481C-BE09-692944B37D1A}"/>
          </ac:grpSpMkLst>
        </pc:grpChg>
        <pc:grpChg chg="add mod">
          <ac:chgData name="Solal Pirelli" userId="584f3c02d4d36311" providerId="LiveId" clId="{575ED62D-A346-403E-A826-F87CC718556A}" dt="2022-10-22T13:47:54.948" v="7222" actId="164"/>
          <ac:grpSpMkLst>
            <pc:docMk/>
            <pc:sldMk cId="3326617563" sldId="486"/>
            <ac:grpSpMk id="12" creationId="{1618DA02-3B65-46DB-B95F-61A07896713F}"/>
          </ac:grpSpMkLst>
        </pc:grpChg>
        <pc:picChg chg="add mod modCrop">
          <ac:chgData name="Solal Pirelli" userId="584f3c02d4d36311" providerId="LiveId" clId="{575ED62D-A346-403E-A826-F87CC718556A}" dt="2022-10-22T13:47:54.948" v="7222" actId="164"/>
          <ac:picMkLst>
            <pc:docMk/>
            <pc:sldMk cId="3326617563" sldId="486"/>
            <ac:picMk id="7" creationId="{AFFD9154-BC29-48DE-922B-295149090052}"/>
          </ac:picMkLst>
        </pc:picChg>
        <pc:picChg chg="add mod modCrop">
          <ac:chgData name="Solal Pirelli" userId="584f3c02d4d36311" providerId="LiveId" clId="{575ED62D-A346-403E-A826-F87CC718556A}" dt="2022-10-22T13:47:50.155" v="7221" actId="164"/>
          <ac:picMkLst>
            <pc:docMk/>
            <pc:sldMk cId="3326617563" sldId="486"/>
            <ac:picMk id="8" creationId="{8F298AF6-4D7C-4BC2-814B-1AB2A1E1C881}"/>
          </ac:picMkLst>
        </pc:picChg>
        <pc:picChg chg="add mod modCrop">
          <ac:chgData name="Solal Pirelli" userId="584f3c02d4d36311" providerId="LiveId" clId="{575ED62D-A346-403E-A826-F87CC718556A}" dt="2022-10-22T13:47:50.155" v="7221" actId="164"/>
          <ac:picMkLst>
            <pc:docMk/>
            <pc:sldMk cId="3326617563" sldId="486"/>
            <ac:picMk id="9" creationId="{0963F160-BAF1-45D0-89A2-10FE46DA44AB}"/>
          </ac:picMkLst>
        </pc:picChg>
        <pc:picChg chg="add mod modCrop">
          <ac:chgData name="Solal Pirelli" userId="584f3c02d4d36311" providerId="LiveId" clId="{575ED62D-A346-403E-A826-F87CC718556A}" dt="2022-10-22T13:47:54.948" v="7222" actId="164"/>
          <ac:picMkLst>
            <pc:docMk/>
            <pc:sldMk cId="3326617563" sldId="486"/>
            <ac:picMk id="10" creationId="{C89FE6F6-9D18-4028-9766-CA99691EA150}"/>
          </ac:picMkLst>
        </pc:picChg>
      </pc:sldChg>
      <pc:sldChg chg="delSp modSp new mod">
        <pc:chgData name="Solal Pirelli" userId="584f3c02d4d36311" providerId="LiveId" clId="{575ED62D-A346-403E-A826-F87CC718556A}" dt="2022-10-22T13:49:27.077" v="7267" actId="478"/>
        <pc:sldMkLst>
          <pc:docMk/>
          <pc:sldMk cId="1362498200" sldId="487"/>
        </pc:sldMkLst>
        <pc:spChg chg="del">
          <ac:chgData name="Solal Pirelli" userId="584f3c02d4d36311" providerId="LiveId" clId="{575ED62D-A346-403E-A826-F87CC718556A}" dt="2022-10-22T13:49:04.861" v="7229" actId="478"/>
          <ac:spMkLst>
            <pc:docMk/>
            <pc:sldMk cId="1362498200" sldId="487"/>
            <ac:spMk id="2" creationId="{02DFAEA3-7E34-402E-9622-9FA7B4F46693}"/>
          </ac:spMkLst>
        </pc:spChg>
        <pc:spChg chg="mod">
          <ac:chgData name="Solal Pirelli" userId="584f3c02d4d36311" providerId="LiveId" clId="{575ED62D-A346-403E-A826-F87CC718556A}" dt="2022-10-22T13:49:25.418" v="7266" actId="207"/>
          <ac:spMkLst>
            <pc:docMk/>
            <pc:sldMk cId="1362498200" sldId="487"/>
            <ac:spMk id="3" creationId="{DA862B90-C277-4170-A391-52B591699A07}"/>
          </ac:spMkLst>
        </pc:spChg>
        <pc:spChg chg="del">
          <ac:chgData name="Solal Pirelli" userId="584f3c02d4d36311" providerId="LiveId" clId="{575ED62D-A346-403E-A826-F87CC718556A}" dt="2022-10-22T13:49:27.077" v="7267" actId="478"/>
          <ac:spMkLst>
            <pc:docMk/>
            <pc:sldMk cId="1362498200" sldId="487"/>
            <ac:spMk id="5" creationId="{2DFACF30-5594-4169-A9D3-4294A7CB3A5F}"/>
          </ac:spMkLst>
        </pc:spChg>
      </pc:sldChg>
      <pc:sldChg chg="addSp delSp modSp new del mod modAnim">
        <pc:chgData name="Solal Pirelli" userId="584f3c02d4d36311" providerId="LiveId" clId="{575ED62D-A346-403E-A826-F87CC718556A}" dt="2022-10-26T18:45:11.731" v="14396" actId="47"/>
        <pc:sldMkLst>
          <pc:docMk/>
          <pc:sldMk cId="3249940781" sldId="488"/>
        </pc:sldMkLst>
        <pc:spChg chg="mod">
          <ac:chgData name="Solal Pirelli" userId="584f3c02d4d36311" providerId="LiveId" clId="{575ED62D-A346-403E-A826-F87CC718556A}" dt="2022-10-22T13:50:01.845" v="7275" actId="5793"/>
          <ac:spMkLst>
            <pc:docMk/>
            <pc:sldMk cId="3249940781" sldId="488"/>
            <ac:spMk id="2" creationId="{721F09B9-516D-4524-8276-5970A8C8A0D3}"/>
          </ac:spMkLst>
        </pc:spChg>
        <pc:spChg chg="del">
          <ac:chgData name="Solal Pirelli" userId="584f3c02d4d36311" providerId="LiveId" clId="{575ED62D-A346-403E-A826-F87CC718556A}" dt="2022-10-22T13:50:03.889" v="7276" actId="478"/>
          <ac:spMkLst>
            <pc:docMk/>
            <pc:sldMk cId="3249940781" sldId="488"/>
            <ac:spMk id="3" creationId="{7ABE4327-59B2-44FD-AC1C-F6F5B2886979}"/>
          </ac:spMkLst>
        </pc:spChg>
        <pc:spChg chg="del">
          <ac:chgData name="Solal Pirelli" userId="584f3c02d4d36311" providerId="LiveId" clId="{575ED62D-A346-403E-A826-F87CC718556A}" dt="2022-10-22T13:50:04.887" v="7277" actId="478"/>
          <ac:spMkLst>
            <pc:docMk/>
            <pc:sldMk cId="3249940781" sldId="488"/>
            <ac:spMk id="5" creationId="{442491C4-E118-43FB-894F-91605D1E68A5}"/>
          </ac:spMkLst>
        </pc:spChg>
        <pc:spChg chg="add mod">
          <ac:chgData name="Solal Pirelli" userId="584f3c02d4d36311" providerId="LiveId" clId="{575ED62D-A346-403E-A826-F87CC718556A}" dt="2022-10-22T13:50:05.649" v="7278"/>
          <ac:spMkLst>
            <pc:docMk/>
            <pc:sldMk cId="3249940781" sldId="488"/>
            <ac:spMk id="8" creationId="{708F971D-247D-490A-A4BF-213431D7ECB7}"/>
          </ac:spMkLst>
        </pc:spChg>
        <pc:spChg chg="add mod">
          <ac:chgData name="Solal Pirelli" userId="584f3c02d4d36311" providerId="LiveId" clId="{575ED62D-A346-403E-A826-F87CC718556A}" dt="2022-10-22T13:50:05.649" v="7278"/>
          <ac:spMkLst>
            <pc:docMk/>
            <pc:sldMk cId="3249940781" sldId="488"/>
            <ac:spMk id="9" creationId="{F0F59EFD-4E26-4BB0-AE66-8B2B1BFC8C08}"/>
          </ac:spMkLst>
        </pc:spChg>
        <pc:spChg chg="add mod">
          <ac:chgData name="Solal Pirelli" userId="584f3c02d4d36311" providerId="LiveId" clId="{575ED62D-A346-403E-A826-F87CC718556A}" dt="2022-10-22T13:50:05.649" v="7278"/>
          <ac:spMkLst>
            <pc:docMk/>
            <pc:sldMk cId="3249940781" sldId="488"/>
            <ac:spMk id="10" creationId="{3C65CE61-EA1C-43CB-9770-63DF8DD44061}"/>
          </ac:spMkLst>
        </pc:spChg>
        <pc:picChg chg="add mod">
          <ac:chgData name="Solal Pirelli" userId="584f3c02d4d36311" providerId="LiveId" clId="{575ED62D-A346-403E-A826-F87CC718556A}" dt="2022-10-22T13:50:05.649" v="7278"/>
          <ac:picMkLst>
            <pc:docMk/>
            <pc:sldMk cId="3249940781" sldId="488"/>
            <ac:picMk id="6" creationId="{01B6CD21-C140-4FF9-A541-C98C3B73B7A6}"/>
          </ac:picMkLst>
        </pc:picChg>
        <pc:picChg chg="add mod">
          <ac:chgData name="Solal Pirelli" userId="584f3c02d4d36311" providerId="LiveId" clId="{575ED62D-A346-403E-A826-F87CC718556A}" dt="2022-10-22T13:50:05.649" v="7278"/>
          <ac:picMkLst>
            <pc:docMk/>
            <pc:sldMk cId="3249940781" sldId="488"/>
            <ac:picMk id="7" creationId="{67DF4D84-FFCE-4457-9811-CDCB580FE844}"/>
          </ac:picMkLst>
        </pc:picChg>
      </pc:sldChg>
      <pc:sldChg chg="delSp modSp new mod">
        <pc:chgData name="Solal Pirelli" userId="584f3c02d4d36311" providerId="LiveId" clId="{575ED62D-A346-403E-A826-F87CC718556A}" dt="2022-10-22T13:51:02.657" v="7339" actId="478"/>
        <pc:sldMkLst>
          <pc:docMk/>
          <pc:sldMk cId="2384795478" sldId="489"/>
        </pc:sldMkLst>
        <pc:spChg chg="mod">
          <ac:chgData name="Solal Pirelli" userId="584f3c02d4d36311" providerId="LiveId" clId="{575ED62D-A346-403E-A826-F87CC718556A}" dt="2022-10-22T13:50:26.143" v="7286" actId="5793"/>
          <ac:spMkLst>
            <pc:docMk/>
            <pc:sldMk cId="2384795478" sldId="489"/>
            <ac:spMk id="2" creationId="{CEE44A0F-C893-4F10-9552-FF5F49C0C1CD}"/>
          </ac:spMkLst>
        </pc:spChg>
        <pc:spChg chg="mod">
          <ac:chgData name="Solal Pirelli" userId="584f3c02d4d36311" providerId="LiveId" clId="{575ED62D-A346-403E-A826-F87CC718556A}" dt="2022-10-22T13:51:00.070" v="7338" actId="207"/>
          <ac:spMkLst>
            <pc:docMk/>
            <pc:sldMk cId="2384795478" sldId="489"/>
            <ac:spMk id="3" creationId="{CEB82E00-B557-4156-A578-46391B785689}"/>
          </ac:spMkLst>
        </pc:spChg>
        <pc:spChg chg="del">
          <ac:chgData name="Solal Pirelli" userId="584f3c02d4d36311" providerId="LiveId" clId="{575ED62D-A346-403E-A826-F87CC718556A}" dt="2022-10-22T13:51:02.657" v="7339" actId="478"/>
          <ac:spMkLst>
            <pc:docMk/>
            <pc:sldMk cId="2384795478" sldId="489"/>
            <ac:spMk id="5" creationId="{623EC64F-F43B-47CA-B74F-1BA344EB9402}"/>
          </ac:spMkLst>
        </pc:spChg>
      </pc:sldChg>
      <pc:sldChg chg="delSp modSp new mod">
        <pc:chgData name="Solal Pirelli" userId="584f3c02d4d36311" providerId="LiveId" clId="{575ED62D-A346-403E-A826-F87CC718556A}" dt="2022-10-22T13:54:42.385" v="7565"/>
        <pc:sldMkLst>
          <pc:docMk/>
          <pc:sldMk cId="2996737691" sldId="490"/>
        </pc:sldMkLst>
        <pc:spChg chg="mod">
          <ac:chgData name="Solal Pirelli" userId="584f3c02d4d36311" providerId="LiveId" clId="{575ED62D-A346-403E-A826-F87CC718556A}" dt="2022-10-22T13:51:16.126" v="7352" actId="5793"/>
          <ac:spMkLst>
            <pc:docMk/>
            <pc:sldMk cId="2996737691" sldId="490"/>
            <ac:spMk id="2" creationId="{79FBA10C-E715-4473-9A19-3FF661752064}"/>
          </ac:spMkLst>
        </pc:spChg>
        <pc:spChg chg="mod">
          <ac:chgData name="Solal Pirelli" userId="584f3c02d4d36311" providerId="LiveId" clId="{575ED62D-A346-403E-A826-F87CC718556A}" dt="2022-10-22T13:54:42.385" v="7565"/>
          <ac:spMkLst>
            <pc:docMk/>
            <pc:sldMk cId="2996737691" sldId="490"/>
            <ac:spMk id="3" creationId="{A93B6A10-71F0-4831-BA7B-8F17CFA28A2A}"/>
          </ac:spMkLst>
        </pc:spChg>
        <pc:spChg chg="del">
          <ac:chgData name="Solal Pirelli" userId="584f3c02d4d36311" providerId="LiveId" clId="{575ED62D-A346-403E-A826-F87CC718556A}" dt="2022-10-22T13:51:31.225" v="7400" actId="478"/>
          <ac:spMkLst>
            <pc:docMk/>
            <pc:sldMk cId="2996737691" sldId="490"/>
            <ac:spMk id="5" creationId="{FD8AF0FC-1A9C-4E9D-A49B-F57A29A6DCF7}"/>
          </ac:spMkLst>
        </pc:spChg>
      </pc:sldChg>
      <pc:sldChg chg="delSp modSp new mod">
        <pc:chgData name="Solal Pirelli" userId="584f3c02d4d36311" providerId="LiveId" clId="{575ED62D-A346-403E-A826-F87CC718556A}" dt="2022-10-26T19:00:40.365" v="14611" actId="20577"/>
        <pc:sldMkLst>
          <pc:docMk/>
          <pc:sldMk cId="2075342454" sldId="491"/>
        </pc:sldMkLst>
        <pc:spChg chg="mod">
          <ac:chgData name="Solal Pirelli" userId="584f3c02d4d36311" providerId="LiveId" clId="{575ED62D-A346-403E-A826-F87CC718556A}" dt="2022-10-26T18:59:34.468" v="14584" actId="20577"/>
          <ac:spMkLst>
            <pc:docMk/>
            <pc:sldMk cId="2075342454" sldId="491"/>
            <ac:spMk id="2" creationId="{7760A719-53CC-40AC-8010-E3820C723C96}"/>
          </ac:spMkLst>
        </pc:spChg>
        <pc:spChg chg="mod">
          <ac:chgData name="Solal Pirelli" userId="584f3c02d4d36311" providerId="LiveId" clId="{575ED62D-A346-403E-A826-F87CC718556A}" dt="2022-10-26T19:00:40.365" v="14611" actId="20577"/>
          <ac:spMkLst>
            <pc:docMk/>
            <pc:sldMk cId="2075342454" sldId="491"/>
            <ac:spMk id="3" creationId="{B253216A-5FCE-4603-A3E4-3C4F00583E0C}"/>
          </ac:spMkLst>
        </pc:spChg>
        <pc:spChg chg="del">
          <ac:chgData name="Solal Pirelli" userId="584f3c02d4d36311" providerId="LiveId" clId="{575ED62D-A346-403E-A826-F87CC718556A}" dt="2022-10-22T13:53:57.007" v="7511" actId="478"/>
          <ac:spMkLst>
            <pc:docMk/>
            <pc:sldMk cId="2075342454" sldId="491"/>
            <ac:spMk id="5" creationId="{6B7260C1-E333-4BF2-8C6F-E26176759C91}"/>
          </ac:spMkLst>
        </pc:spChg>
      </pc:sldChg>
      <pc:sldChg chg="delSp modSp new mod">
        <pc:chgData name="Solal Pirelli" userId="584f3c02d4d36311" providerId="LiveId" clId="{575ED62D-A346-403E-A826-F87CC718556A}" dt="2022-10-26T19:01:34.617" v="14619" actId="20577"/>
        <pc:sldMkLst>
          <pc:docMk/>
          <pc:sldMk cId="2255999569" sldId="492"/>
        </pc:sldMkLst>
        <pc:spChg chg="mod">
          <ac:chgData name="Solal Pirelli" userId="584f3c02d4d36311" providerId="LiveId" clId="{575ED62D-A346-403E-A826-F87CC718556A}" dt="2022-10-26T18:59:38.024" v="14592" actId="20577"/>
          <ac:spMkLst>
            <pc:docMk/>
            <pc:sldMk cId="2255999569" sldId="492"/>
            <ac:spMk id="2" creationId="{D26B3CFC-BCF4-457E-8282-23D6CFDA2153}"/>
          </ac:spMkLst>
        </pc:spChg>
        <pc:spChg chg="mod">
          <ac:chgData name="Solal Pirelli" userId="584f3c02d4d36311" providerId="LiveId" clId="{575ED62D-A346-403E-A826-F87CC718556A}" dt="2022-10-26T19:01:34.617" v="14619" actId="20577"/>
          <ac:spMkLst>
            <pc:docMk/>
            <pc:sldMk cId="2255999569" sldId="492"/>
            <ac:spMk id="3" creationId="{4DC7C8CD-7D84-46AD-B1D0-7E977F28A171}"/>
          </ac:spMkLst>
        </pc:spChg>
        <pc:spChg chg="del">
          <ac:chgData name="Solal Pirelli" userId="584f3c02d4d36311" providerId="LiveId" clId="{575ED62D-A346-403E-A826-F87CC718556A}" dt="2022-10-22T13:55:06.292" v="7604" actId="478"/>
          <ac:spMkLst>
            <pc:docMk/>
            <pc:sldMk cId="2255999569" sldId="492"/>
            <ac:spMk id="5" creationId="{F90760A8-5F72-437C-8CD8-9BCE7A68F06F}"/>
          </ac:spMkLst>
        </pc:spChg>
      </pc:sldChg>
      <pc:sldChg chg="addSp delSp modSp new mod">
        <pc:chgData name="Solal Pirelli" userId="584f3c02d4d36311" providerId="LiveId" clId="{575ED62D-A346-403E-A826-F87CC718556A}" dt="2022-10-22T13:55:41.034" v="7654" actId="478"/>
        <pc:sldMkLst>
          <pc:docMk/>
          <pc:sldMk cId="2700337772" sldId="493"/>
        </pc:sldMkLst>
        <pc:spChg chg="mod">
          <ac:chgData name="Solal Pirelli" userId="584f3c02d4d36311" providerId="LiveId" clId="{575ED62D-A346-403E-A826-F87CC718556A}" dt="2022-10-22T13:55:37.621" v="7651" actId="20577"/>
          <ac:spMkLst>
            <pc:docMk/>
            <pc:sldMk cId="2700337772" sldId="493"/>
            <ac:spMk id="2" creationId="{10EBF06D-1D50-443A-8B47-4788F1F2CBA7}"/>
          </ac:spMkLst>
        </pc:spChg>
        <pc:spChg chg="del">
          <ac:chgData name="Solal Pirelli" userId="584f3c02d4d36311" providerId="LiveId" clId="{575ED62D-A346-403E-A826-F87CC718556A}" dt="2022-10-22T13:55:38.900" v="7652" actId="478"/>
          <ac:spMkLst>
            <pc:docMk/>
            <pc:sldMk cId="2700337772" sldId="493"/>
            <ac:spMk id="3" creationId="{0B4DEA01-B969-4FBE-B455-F523E8D02187}"/>
          </ac:spMkLst>
        </pc:spChg>
        <pc:spChg chg="del">
          <ac:chgData name="Solal Pirelli" userId="584f3c02d4d36311" providerId="LiveId" clId="{575ED62D-A346-403E-A826-F87CC718556A}" dt="2022-10-22T13:55:41.034" v="7654" actId="478"/>
          <ac:spMkLst>
            <pc:docMk/>
            <pc:sldMk cId="2700337772" sldId="493"/>
            <ac:spMk id="5" creationId="{0E0220C3-A911-4977-A27A-9C75441970D3}"/>
          </ac:spMkLst>
        </pc:spChg>
        <pc:spChg chg="add mod">
          <ac:chgData name="Solal Pirelli" userId="584f3c02d4d36311" providerId="LiveId" clId="{575ED62D-A346-403E-A826-F87CC718556A}" dt="2022-10-22T13:55:39.523" v="7653"/>
          <ac:spMkLst>
            <pc:docMk/>
            <pc:sldMk cId="2700337772" sldId="493"/>
            <ac:spMk id="17" creationId="{EA163F53-E1EA-4CE5-9CD3-3CD4A357251B}"/>
          </ac:spMkLst>
        </pc:sp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6" creationId="{392F7BC1-DB5E-498B-AC77-87DB3AE673FA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7" creationId="{D51BBD87-ABAD-459E-BCC1-78E46E6796FE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8" creationId="{A2D5C820-AB94-45E1-A23A-C07986BFBDC3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9" creationId="{B99F55FA-581A-416F-8D0C-9D31AC2FF606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10" creationId="{F55DB609-DDAF-456A-A5B9-C217C8B747BA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11" creationId="{C84FF329-1FA5-4BC6-B0CC-66BEB1FF79D4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12" creationId="{E17E7EE9-176A-4A31-898F-0B98AD65E909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13" creationId="{92536E43-A047-45D7-9AC9-C45126E5C20C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14" creationId="{74FBF4F9-C1C7-48A0-8704-F0BFEB63E124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15" creationId="{B46ADC31-4B18-483C-9A26-9F7F15751C9B}"/>
          </ac:picMkLst>
        </pc:picChg>
        <pc:picChg chg="add mod">
          <ac:chgData name="Solal Pirelli" userId="584f3c02d4d36311" providerId="LiveId" clId="{575ED62D-A346-403E-A826-F87CC718556A}" dt="2022-10-22T13:55:39.523" v="7653"/>
          <ac:picMkLst>
            <pc:docMk/>
            <pc:sldMk cId="2700337772" sldId="493"/>
            <ac:picMk id="16" creationId="{42B1CCD2-AF93-4DE3-B2B8-786061DC84DB}"/>
          </ac:picMkLst>
        </pc:picChg>
      </pc:sldChg>
      <pc:sldChg chg="addSp modSp new mod ord">
        <pc:chgData name="Solal Pirelli" userId="584f3c02d4d36311" providerId="LiveId" clId="{575ED62D-A346-403E-A826-F87CC718556A}" dt="2022-10-26T18:13:15.894" v="14227"/>
        <pc:sldMkLst>
          <pc:docMk/>
          <pc:sldMk cId="1797938552" sldId="494"/>
        </pc:sldMkLst>
        <pc:spChg chg="mod">
          <ac:chgData name="Solal Pirelli" userId="584f3c02d4d36311" providerId="LiveId" clId="{575ED62D-A346-403E-A826-F87CC718556A}" dt="2022-10-22T13:59:34.620" v="7905" actId="14100"/>
          <ac:spMkLst>
            <pc:docMk/>
            <pc:sldMk cId="1797938552" sldId="494"/>
            <ac:spMk id="2" creationId="{08E1C52A-3A62-481B-AB38-580FC3DBD51C}"/>
          </ac:spMkLst>
        </pc:spChg>
        <pc:spChg chg="mod">
          <ac:chgData name="Solal Pirelli" userId="584f3c02d4d36311" providerId="LiveId" clId="{575ED62D-A346-403E-A826-F87CC718556A}" dt="2022-10-22T13:58:59.241" v="7898" actId="14838"/>
          <ac:spMkLst>
            <pc:docMk/>
            <pc:sldMk cId="1797938552" sldId="494"/>
            <ac:spMk id="3" creationId="{2409A7B3-15A8-4300-A484-EC16BB468CE7}"/>
          </ac:spMkLst>
        </pc:spChg>
        <pc:spChg chg="mod">
          <ac:chgData name="Solal Pirelli" userId="584f3c02d4d36311" providerId="LiveId" clId="{575ED62D-A346-403E-A826-F87CC718556A}" dt="2022-10-22T13:59:46.718" v="7907" actId="20577"/>
          <ac:spMkLst>
            <pc:docMk/>
            <pc:sldMk cId="1797938552" sldId="494"/>
            <ac:spMk id="5" creationId="{948CC628-4897-4CB0-8B2F-00FAB113B381}"/>
          </ac:spMkLst>
        </pc:spChg>
        <pc:picChg chg="add mod ord">
          <ac:chgData name="Solal Pirelli" userId="584f3c02d4d36311" providerId="LiveId" clId="{575ED62D-A346-403E-A826-F87CC718556A}" dt="2022-10-22T13:56:22.179" v="7671" actId="167"/>
          <ac:picMkLst>
            <pc:docMk/>
            <pc:sldMk cId="1797938552" sldId="494"/>
            <ac:picMk id="6" creationId="{B0197CA2-2B1F-4266-B350-F6C479CE3AE6}"/>
          </ac:picMkLst>
        </pc:picChg>
      </pc:sldChg>
      <pc:sldChg chg="delSp modSp new mod">
        <pc:chgData name="Solal Pirelli" userId="584f3c02d4d36311" providerId="LiveId" clId="{575ED62D-A346-403E-A826-F87CC718556A}" dt="2022-10-22T14:00:24.994" v="7952" actId="478"/>
        <pc:sldMkLst>
          <pc:docMk/>
          <pc:sldMk cId="4051192888" sldId="495"/>
        </pc:sldMkLst>
        <pc:spChg chg="mod">
          <ac:chgData name="Solal Pirelli" userId="584f3c02d4d36311" providerId="LiveId" clId="{575ED62D-A346-403E-A826-F87CC718556A}" dt="2022-10-22T14:00:16.262" v="7922" actId="5793"/>
          <ac:spMkLst>
            <pc:docMk/>
            <pc:sldMk cId="4051192888" sldId="495"/>
            <ac:spMk id="2" creationId="{397793A5-06F7-4B25-9A48-D0C37D616701}"/>
          </ac:spMkLst>
        </pc:spChg>
        <pc:spChg chg="mod">
          <ac:chgData name="Solal Pirelli" userId="584f3c02d4d36311" providerId="LiveId" clId="{575ED62D-A346-403E-A826-F87CC718556A}" dt="2022-10-22T14:00:22.097" v="7951" actId="20577"/>
          <ac:spMkLst>
            <pc:docMk/>
            <pc:sldMk cId="4051192888" sldId="495"/>
            <ac:spMk id="3" creationId="{0A5CADF5-AF41-486B-BE37-2FD10DA4FC9A}"/>
          </ac:spMkLst>
        </pc:spChg>
        <pc:spChg chg="del">
          <ac:chgData name="Solal Pirelli" userId="584f3c02d4d36311" providerId="LiveId" clId="{575ED62D-A346-403E-A826-F87CC718556A}" dt="2022-10-22T14:00:24.994" v="7952" actId="478"/>
          <ac:spMkLst>
            <pc:docMk/>
            <pc:sldMk cId="4051192888" sldId="495"/>
            <ac:spMk id="5" creationId="{74A83A73-C350-43F1-9F76-873B8ECD996C}"/>
          </ac:spMkLst>
        </pc:spChg>
      </pc:sldChg>
      <pc:sldChg chg="delSp modSp new mod">
        <pc:chgData name="Solal Pirelli" userId="584f3c02d4d36311" providerId="LiveId" clId="{575ED62D-A346-403E-A826-F87CC718556A}" dt="2022-10-22T14:01:23.294" v="8026" actId="478"/>
        <pc:sldMkLst>
          <pc:docMk/>
          <pc:sldMk cId="3315925364" sldId="496"/>
        </pc:sldMkLst>
        <pc:spChg chg="mod">
          <ac:chgData name="Solal Pirelli" userId="584f3c02d4d36311" providerId="LiveId" clId="{575ED62D-A346-403E-A826-F87CC718556A}" dt="2022-10-22T14:01:16.437" v="8008" actId="20577"/>
          <ac:spMkLst>
            <pc:docMk/>
            <pc:sldMk cId="3315925364" sldId="496"/>
            <ac:spMk id="2" creationId="{CB051AA0-4E1B-42A9-AD98-E616EE548969}"/>
          </ac:spMkLst>
        </pc:spChg>
        <pc:spChg chg="mod">
          <ac:chgData name="Solal Pirelli" userId="584f3c02d4d36311" providerId="LiveId" clId="{575ED62D-A346-403E-A826-F87CC718556A}" dt="2022-10-22T14:01:19.894" v="8025" actId="20577"/>
          <ac:spMkLst>
            <pc:docMk/>
            <pc:sldMk cId="3315925364" sldId="496"/>
            <ac:spMk id="3" creationId="{D00EC8D0-4789-4BED-ADFD-5433619B3977}"/>
          </ac:spMkLst>
        </pc:spChg>
        <pc:spChg chg="del">
          <ac:chgData name="Solal Pirelli" userId="584f3c02d4d36311" providerId="LiveId" clId="{575ED62D-A346-403E-A826-F87CC718556A}" dt="2022-10-22T14:01:23.294" v="8026" actId="478"/>
          <ac:spMkLst>
            <pc:docMk/>
            <pc:sldMk cId="3315925364" sldId="496"/>
            <ac:spMk id="5" creationId="{87EC4D00-6C51-495C-8E5B-124188D1A990}"/>
          </ac:spMkLst>
        </pc:spChg>
      </pc:sldChg>
      <pc:sldChg chg="addSp delSp modSp new mod modAnim">
        <pc:chgData name="Solal Pirelli" userId="584f3c02d4d36311" providerId="LiveId" clId="{575ED62D-A346-403E-A826-F87CC718556A}" dt="2022-10-22T14:04:39.372" v="8050" actId="207"/>
        <pc:sldMkLst>
          <pc:docMk/>
          <pc:sldMk cId="3256913814" sldId="497"/>
        </pc:sldMkLst>
        <pc:spChg chg="mod">
          <ac:chgData name="Solal Pirelli" userId="584f3c02d4d36311" providerId="LiveId" clId="{575ED62D-A346-403E-A826-F87CC718556A}" dt="2022-10-22T14:02:56.023" v="8034" actId="20577"/>
          <ac:spMkLst>
            <pc:docMk/>
            <pc:sldMk cId="3256913814" sldId="497"/>
            <ac:spMk id="2" creationId="{D42007EB-8B59-40C9-AA3B-7198054065AC}"/>
          </ac:spMkLst>
        </pc:spChg>
        <pc:spChg chg="del">
          <ac:chgData name="Solal Pirelli" userId="584f3c02d4d36311" providerId="LiveId" clId="{575ED62D-A346-403E-A826-F87CC718556A}" dt="2022-10-22T14:02:58.298" v="8035" actId="478"/>
          <ac:spMkLst>
            <pc:docMk/>
            <pc:sldMk cId="3256913814" sldId="497"/>
            <ac:spMk id="3" creationId="{03AF1CD4-D2AE-471D-9903-EB1BEF5CF1E7}"/>
          </ac:spMkLst>
        </pc:spChg>
        <pc:spChg chg="del">
          <ac:chgData name="Solal Pirelli" userId="584f3c02d4d36311" providerId="LiveId" clId="{575ED62D-A346-403E-A826-F87CC718556A}" dt="2022-10-22T14:04:14.357" v="8045" actId="478"/>
          <ac:spMkLst>
            <pc:docMk/>
            <pc:sldMk cId="3256913814" sldId="497"/>
            <ac:spMk id="5" creationId="{5EEA9A86-314A-48FA-A036-1BD480730B4F}"/>
          </ac:spMkLst>
        </pc:spChg>
        <pc:spChg chg="mod">
          <ac:chgData name="Solal Pirelli" userId="584f3c02d4d36311" providerId="LiveId" clId="{575ED62D-A346-403E-A826-F87CC718556A}" dt="2022-10-22T14:04:39.372" v="8050" actId="207"/>
          <ac:spMkLst>
            <pc:docMk/>
            <pc:sldMk cId="3256913814" sldId="497"/>
            <ac:spMk id="14" creationId="{173FD0CB-A5CF-415E-A8E2-B97B5B9C0544}"/>
          </ac:spMkLst>
        </pc:spChg>
        <pc:grpChg chg="add mod">
          <ac:chgData name="Solal Pirelli" userId="584f3c02d4d36311" providerId="LiveId" clId="{575ED62D-A346-403E-A826-F87CC718556A}" dt="2022-10-22T14:04:26.238" v="8048" actId="1076"/>
          <ac:grpSpMkLst>
            <pc:docMk/>
            <pc:sldMk cId="3256913814" sldId="497"/>
            <ac:grpSpMk id="8" creationId="{F7ED9DA6-30F4-45B3-9747-E4E31FA0FCD9}"/>
          </ac:grpSpMkLst>
        </pc:grpChg>
        <pc:grpChg chg="mod">
          <ac:chgData name="Solal Pirelli" userId="584f3c02d4d36311" providerId="LiveId" clId="{575ED62D-A346-403E-A826-F87CC718556A}" dt="2022-10-22T14:04:19.185" v="8046"/>
          <ac:grpSpMkLst>
            <pc:docMk/>
            <pc:sldMk cId="3256913814" sldId="497"/>
            <ac:grpSpMk id="10" creationId="{51942CA8-005A-46E5-90E4-CEAC1554C40C}"/>
          </ac:grpSpMkLst>
        </pc:grpChg>
        <pc:picChg chg="add mod modCrop">
          <ac:chgData name="Solal Pirelli" userId="584f3c02d4d36311" providerId="LiveId" clId="{575ED62D-A346-403E-A826-F87CC718556A}" dt="2022-10-22T14:04:12.765" v="8044" actId="1076"/>
          <ac:picMkLst>
            <pc:docMk/>
            <pc:sldMk cId="3256913814" sldId="497"/>
            <ac:picMk id="7" creationId="{4483D914-F2C6-4779-ABB8-003444869978}"/>
          </ac:picMkLst>
        </pc:picChg>
        <pc:cxnChg chg="mod">
          <ac:chgData name="Solal Pirelli" userId="584f3c02d4d36311" providerId="LiveId" clId="{575ED62D-A346-403E-A826-F87CC718556A}" dt="2022-10-22T14:04:35.524" v="8049" actId="208"/>
          <ac:cxnSpMkLst>
            <pc:docMk/>
            <pc:sldMk cId="3256913814" sldId="497"/>
            <ac:cxnSpMk id="9" creationId="{E3BEC04C-7B23-4E89-BE11-12FBD7CDDF47}"/>
          </ac:cxnSpMkLst>
        </pc:cxnChg>
        <pc:cxnChg chg="mod">
          <ac:chgData name="Solal Pirelli" userId="584f3c02d4d36311" providerId="LiveId" clId="{575ED62D-A346-403E-A826-F87CC718556A}" dt="2022-10-22T14:04:35.524" v="8049" actId="208"/>
          <ac:cxnSpMkLst>
            <pc:docMk/>
            <pc:sldMk cId="3256913814" sldId="497"/>
            <ac:cxnSpMk id="11" creationId="{4953B06B-8264-4899-9C74-BAFAE27E4582}"/>
          </ac:cxnSpMkLst>
        </pc:cxnChg>
        <pc:cxnChg chg="mod">
          <ac:chgData name="Solal Pirelli" userId="584f3c02d4d36311" providerId="LiveId" clId="{575ED62D-A346-403E-A826-F87CC718556A}" dt="2022-10-22T14:04:35.524" v="8049" actId="208"/>
          <ac:cxnSpMkLst>
            <pc:docMk/>
            <pc:sldMk cId="3256913814" sldId="497"/>
            <ac:cxnSpMk id="12" creationId="{8469B612-1C79-4F76-AEEF-09F5837273A2}"/>
          </ac:cxnSpMkLst>
        </pc:cxnChg>
        <pc:cxnChg chg="mod">
          <ac:chgData name="Solal Pirelli" userId="584f3c02d4d36311" providerId="LiveId" clId="{575ED62D-A346-403E-A826-F87CC718556A}" dt="2022-10-22T14:04:35.524" v="8049" actId="208"/>
          <ac:cxnSpMkLst>
            <pc:docMk/>
            <pc:sldMk cId="3256913814" sldId="497"/>
            <ac:cxnSpMk id="13" creationId="{34E22F2D-7DDE-40CD-A067-BA2FE1B0E07B}"/>
          </ac:cxnSpMkLst>
        </pc:cxnChg>
        <pc:cxnChg chg="mod">
          <ac:chgData name="Solal Pirelli" userId="584f3c02d4d36311" providerId="LiveId" clId="{575ED62D-A346-403E-A826-F87CC718556A}" dt="2022-10-22T14:04:35.524" v="8049" actId="208"/>
          <ac:cxnSpMkLst>
            <pc:docMk/>
            <pc:sldMk cId="3256913814" sldId="497"/>
            <ac:cxnSpMk id="15" creationId="{F394BFD9-EE75-4017-980A-38576D4C7F2A}"/>
          </ac:cxnSpMkLst>
        </pc:cxnChg>
      </pc:sldChg>
      <pc:sldChg chg="addSp delSp modSp new mod">
        <pc:chgData name="Solal Pirelli" userId="584f3c02d4d36311" providerId="LiveId" clId="{575ED62D-A346-403E-A826-F87CC718556A}" dt="2022-10-22T14:05:58.404" v="8072" actId="1076"/>
        <pc:sldMkLst>
          <pc:docMk/>
          <pc:sldMk cId="838187340" sldId="498"/>
        </pc:sldMkLst>
        <pc:spChg chg="mod">
          <ac:chgData name="Solal Pirelli" userId="584f3c02d4d36311" providerId="LiveId" clId="{575ED62D-A346-403E-A826-F87CC718556A}" dt="2022-10-22T14:04:52.726" v="8067" actId="20577"/>
          <ac:spMkLst>
            <pc:docMk/>
            <pc:sldMk cId="838187340" sldId="498"/>
            <ac:spMk id="2" creationId="{97728368-98C6-4C9C-BD1B-FCF90B889469}"/>
          </ac:spMkLst>
        </pc:spChg>
        <pc:spChg chg="del">
          <ac:chgData name="Solal Pirelli" userId="584f3c02d4d36311" providerId="LiveId" clId="{575ED62D-A346-403E-A826-F87CC718556A}" dt="2022-10-22T14:04:55.302" v="8068" actId="478"/>
          <ac:spMkLst>
            <pc:docMk/>
            <pc:sldMk cId="838187340" sldId="498"/>
            <ac:spMk id="3" creationId="{5AF60542-2C2E-4602-BD7D-95A70A25A314}"/>
          </ac:spMkLst>
        </pc:spChg>
        <pc:spChg chg="del">
          <ac:chgData name="Solal Pirelli" userId="584f3c02d4d36311" providerId="LiveId" clId="{575ED62D-A346-403E-A826-F87CC718556A}" dt="2022-10-22T14:05:49.742" v="8070" actId="478"/>
          <ac:spMkLst>
            <pc:docMk/>
            <pc:sldMk cId="838187340" sldId="498"/>
            <ac:spMk id="5" creationId="{13D318AF-C00C-464C-94C4-F2AF4C5CBAD1}"/>
          </ac:spMkLst>
        </pc:spChg>
        <pc:picChg chg="add mod">
          <ac:chgData name="Solal Pirelli" userId="584f3c02d4d36311" providerId="LiveId" clId="{575ED62D-A346-403E-A826-F87CC718556A}" dt="2022-10-22T14:05:58.404" v="8072" actId="1076"/>
          <ac:picMkLst>
            <pc:docMk/>
            <pc:sldMk cId="838187340" sldId="498"/>
            <ac:picMk id="6" creationId="{9CCBBFE6-1C01-4E63-B828-CEA47B3F484E}"/>
          </ac:picMkLst>
        </pc:picChg>
      </pc:sldChg>
      <pc:sldChg chg="addSp delSp modSp new mod">
        <pc:chgData name="Solal Pirelli" userId="584f3c02d4d36311" providerId="LiveId" clId="{575ED62D-A346-403E-A826-F87CC718556A}" dt="2022-10-22T14:10:03.485" v="8507" actId="1038"/>
        <pc:sldMkLst>
          <pc:docMk/>
          <pc:sldMk cId="1108712257" sldId="499"/>
        </pc:sldMkLst>
        <pc:spChg chg="mod">
          <ac:chgData name="Solal Pirelli" userId="584f3c02d4d36311" providerId="LiveId" clId="{575ED62D-A346-403E-A826-F87CC718556A}" dt="2022-10-22T14:06:10.294" v="8088" actId="20577"/>
          <ac:spMkLst>
            <pc:docMk/>
            <pc:sldMk cId="1108712257" sldId="499"/>
            <ac:spMk id="2" creationId="{5637D4CF-3A7A-49FA-82E3-DE1784A33384}"/>
          </ac:spMkLst>
        </pc:spChg>
        <pc:spChg chg="mod">
          <ac:chgData name="Solal Pirelli" userId="584f3c02d4d36311" providerId="LiveId" clId="{575ED62D-A346-403E-A826-F87CC718556A}" dt="2022-10-22T14:08:43.157" v="8460" actId="14100"/>
          <ac:spMkLst>
            <pc:docMk/>
            <pc:sldMk cId="1108712257" sldId="499"/>
            <ac:spMk id="3" creationId="{3DFE9A2E-B9D6-4ABC-9072-0AFFFF493FAC}"/>
          </ac:spMkLst>
        </pc:spChg>
        <pc:spChg chg="del">
          <ac:chgData name="Solal Pirelli" userId="584f3c02d4d36311" providerId="LiveId" clId="{575ED62D-A346-403E-A826-F87CC718556A}" dt="2022-10-22T14:08:30.218" v="8454" actId="478"/>
          <ac:spMkLst>
            <pc:docMk/>
            <pc:sldMk cId="1108712257" sldId="499"/>
            <ac:spMk id="5" creationId="{B3DDB9B4-A6AD-4D63-B32D-A42FB8EE8405}"/>
          </ac:spMkLst>
        </pc:spChg>
        <pc:spChg chg="add mod">
          <ac:chgData name="Solal Pirelli" userId="584f3c02d4d36311" providerId="LiveId" clId="{575ED62D-A346-403E-A826-F87CC718556A}" dt="2022-10-22T14:08:54.749" v="8467" actId="14100"/>
          <ac:spMkLst>
            <pc:docMk/>
            <pc:sldMk cId="1108712257" sldId="499"/>
            <ac:spMk id="6" creationId="{647A4BBB-6684-4379-AF3E-B77C5CFE5CEE}"/>
          </ac:spMkLst>
        </pc:spChg>
        <pc:spChg chg="add mod">
          <ac:chgData name="Solal Pirelli" userId="584f3c02d4d36311" providerId="LiveId" clId="{575ED62D-A346-403E-A826-F87CC718556A}" dt="2022-10-22T14:09:04.871" v="8474" actId="20577"/>
          <ac:spMkLst>
            <pc:docMk/>
            <pc:sldMk cId="1108712257" sldId="499"/>
            <ac:spMk id="7" creationId="{294F0A1B-20D1-4342-81E1-67D273FF23CD}"/>
          </ac:spMkLst>
        </pc:spChg>
        <pc:spChg chg="add mod">
          <ac:chgData name="Solal Pirelli" userId="584f3c02d4d36311" providerId="LiveId" clId="{575ED62D-A346-403E-A826-F87CC718556A}" dt="2022-10-22T14:09:51.198" v="8502" actId="1036"/>
          <ac:spMkLst>
            <pc:docMk/>
            <pc:sldMk cId="1108712257" sldId="499"/>
            <ac:spMk id="8" creationId="{DAD417E9-1EF4-4C10-8132-2913E483391B}"/>
          </ac:spMkLst>
        </pc:spChg>
        <pc:spChg chg="add mod">
          <ac:chgData name="Solal Pirelli" userId="584f3c02d4d36311" providerId="LiveId" clId="{575ED62D-A346-403E-A826-F87CC718556A}" dt="2022-10-22T14:09:59.790" v="8506" actId="1038"/>
          <ac:spMkLst>
            <pc:docMk/>
            <pc:sldMk cId="1108712257" sldId="499"/>
            <ac:spMk id="9" creationId="{19CCA03D-7E41-4476-A787-CC671013C4D4}"/>
          </ac:spMkLst>
        </pc:spChg>
        <pc:spChg chg="add mod">
          <ac:chgData name="Solal Pirelli" userId="584f3c02d4d36311" providerId="LiveId" clId="{575ED62D-A346-403E-A826-F87CC718556A}" dt="2022-10-22T14:10:03.485" v="8507" actId="1038"/>
          <ac:spMkLst>
            <pc:docMk/>
            <pc:sldMk cId="1108712257" sldId="499"/>
            <ac:spMk id="10" creationId="{B7ADAA52-99B6-4782-B305-EAACFACD8660}"/>
          </ac:spMkLst>
        </pc:spChg>
      </pc:sldChg>
      <pc:sldChg chg="addSp delSp modSp new mod">
        <pc:chgData name="Solal Pirelli" userId="584f3c02d4d36311" providerId="LiveId" clId="{575ED62D-A346-403E-A826-F87CC718556A}" dt="2022-10-22T14:10:23.917" v="8539" actId="478"/>
        <pc:sldMkLst>
          <pc:docMk/>
          <pc:sldMk cId="2145342137" sldId="500"/>
        </pc:sldMkLst>
        <pc:spChg chg="del mod">
          <ac:chgData name="Solal Pirelli" userId="584f3c02d4d36311" providerId="LiveId" clId="{575ED62D-A346-403E-A826-F87CC718556A}" dt="2022-10-22T14:10:21.047" v="8537" actId="478"/>
          <ac:spMkLst>
            <pc:docMk/>
            <pc:sldMk cId="2145342137" sldId="500"/>
            <ac:spMk id="2" creationId="{ECC596FE-ECD8-42E8-B8D6-8070341160F5}"/>
          </ac:spMkLst>
        </pc:spChg>
        <pc:spChg chg="mod">
          <ac:chgData name="Solal Pirelli" userId="584f3c02d4d36311" providerId="LiveId" clId="{575ED62D-A346-403E-A826-F87CC718556A}" dt="2022-10-22T14:10:18.835" v="8536" actId="115"/>
          <ac:spMkLst>
            <pc:docMk/>
            <pc:sldMk cId="2145342137" sldId="500"/>
            <ac:spMk id="3" creationId="{C54133FA-B696-4828-AC23-507CDE22593E}"/>
          </ac:spMkLst>
        </pc:spChg>
        <pc:spChg chg="del">
          <ac:chgData name="Solal Pirelli" userId="584f3c02d4d36311" providerId="LiveId" clId="{575ED62D-A346-403E-A826-F87CC718556A}" dt="2022-10-22T14:10:22.094" v="8538" actId="478"/>
          <ac:spMkLst>
            <pc:docMk/>
            <pc:sldMk cId="2145342137" sldId="500"/>
            <ac:spMk id="5" creationId="{F3105E61-3A90-45BD-8ADF-E572F0164479}"/>
          </ac:spMkLst>
        </pc:spChg>
        <pc:spChg chg="add del mod">
          <ac:chgData name="Solal Pirelli" userId="584f3c02d4d36311" providerId="LiveId" clId="{575ED62D-A346-403E-A826-F87CC718556A}" dt="2022-10-22T14:10:23.917" v="8539" actId="478"/>
          <ac:spMkLst>
            <pc:docMk/>
            <pc:sldMk cId="2145342137" sldId="500"/>
            <ac:spMk id="7" creationId="{39328BAB-BED1-4C2D-85AE-DDFA02649CDD}"/>
          </ac:spMkLst>
        </pc:spChg>
      </pc:sldChg>
      <pc:sldChg chg="addSp delSp modSp new mod">
        <pc:chgData name="Solal Pirelli" userId="584f3c02d4d36311" providerId="LiveId" clId="{575ED62D-A346-403E-A826-F87CC718556A}" dt="2022-10-22T14:19:34.918" v="8572" actId="478"/>
        <pc:sldMkLst>
          <pc:docMk/>
          <pc:sldMk cId="3528773940" sldId="501"/>
        </pc:sldMkLst>
        <pc:spChg chg="mod">
          <ac:chgData name="Solal Pirelli" userId="584f3c02d4d36311" providerId="LiveId" clId="{575ED62D-A346-403E-A826-F87CC718556A}" dt="2022-10-22T14:10:35.176" v="8567" actId="20577"/>
          <ac:spMkLst>
            <pc:docMk/>
            <pc:sldMk cId="3528773940" sldId="501"/>
            <ac:spMk id="2" creationId="{5D774967-CB4E-49D1-8A3B-69F0BF24F1F5}"/>
          </ac:spMkLst>
        </pc:spChg>
        <pc:spChg chg="del">
          <ac:chgData name="Solal Pirelli" userId="584f3c02d4d36311" providerId="LiveId" clId="{575ED62D-A346-403E-A826-F87CC718556A}" dt="2022-10-22T14:10:36.677" v="8568" actId="478"/>
          <ac:spMkLst>
            <pc:docMk/>
            <pc:sldMk cId="3528773940" sldId="501"/>
            <ac:spMk id="3" creationId="{A668B6E1-3337-46C6-BF26-1FEBF024BEF6}"/>
          </ac:spMkLst>
        </pc:spChg>
        <pc:spChg chg="del">
          <ac:chgData name="Solal Pirelli" userId="584f3c02d4d36311" providerId="LiveId" clId="{575ED62D-A346-403E-A826-F87CC718556A}" dt="2022-10-22T14:19:34.918" v="8572" actId="478"/>
          <ac:spMkLst>
            <pc:docMk/>
            <pc:sldMk cId="3528773940" sldId="501"/>
            <ac:spMk id="5" creationId="{20E9D2D6-D8C0-42DD-A47C-DD58E9FA9EC7}"/>
          </ac:spMkLst>
        </pc:spChg>
        <pc:picChg chg="add mod">
          <ac:chgData name="Solal Pirelli" userId="584f3c02d4d36311" providerId="LiveId" clId="{575ED62D-A346-403E-A826-F87CC718556A}" dt="2022-10-22T14:10:42.668" v="8571" actId="1076"/>
          <ac:picMkLst>
            <pc:docMk/>
            <pc:sldMk cId="3528773940" sldId="501"/>
            <ac:picMk id="6" creationId="{9056F4B5-65A6-46F6-9F16-BAEF13ED9AFC}"/>
          </ac:picMkLst>
        </pc:picChg>
      </pc:sldChg>
      <pc:sldChg chg="delSp modSp new mod ord">
        <pc:chgData name="Solal Pirelli" userId="584f3c02d4d36311" providerId="LiveId" clId="{575ED62D-A346-403E-A826-F87CC718556A}" dt="2022-10-26T18:44:45.775" v="14395"/>
        <pc:sldMkLst>
          <pc:docMk/>
          <pc:sldMk cId="463045049" sldId="502"/>
        </pc:sldMkLst>
        <pc:spChg chg="mod">
          <ac:chgData name="Solal Pirelli" userId="584f3c02d4d36311" providerId="LiveId" clId="{575ED62D-A346-403E-A826-F87CC718556A}" dt="2022-10-22T14:19:45.420" v="8592" actId="313"/>
          <ac:spMkLst>
            <pc:docMk/>
            <pc:sldMk cId="463045049" sldId="502"/>
            <ac:spMk id="2" creationId="{FAA2C365-6356-47AE-9BBB-935D49317D99}"/>
          </ac:spMkLst>
        </pc:spChg>
        <pc:spChg chg="mod">
          <ac:chgData name="Solal Pirelli" userId="584f3c02d4d36311" providerId="LiveId" clId="{575ED62D-A346-403E-A826-F87CC718556A}" dt="2022-10-22T14:19:57.932" v="8656" actId="20577"/>
          <ac:spMkLst>
            <pc:docMk/>
            <pc:sldMk cId="463045049" sldId="502"/>
            <ac:spMk id="3" creationId="{8D7F9660-7E62-4519-8260-52612BD882DD}"/>
          </ac:spMkLst>
        </pc:spChg>
        <pc:spChg chg="del">
          <ac:chgData name="Solal Pirelli" userId="584f3c02d4d36311" providerId="LiveId" clId="{575ED62D-A346-403E-A826-F87CC718556A}" dt="2022-10-22T14:20:00.841" v="8657" actId="478"/>
          <ac:spMkLst>
            <pc:docMk/>
            <pc:sldMk cId="463045049" sldId="502"/>
            <ac:spMk id="5" creationId="{2699AA9C-375D-4F95-AE45-B5898BEEEEA9}"/>
          </ac:spMkLst>
        </pc:spChg>
      </pc:sldChg>
      <pc:sldChg chg="delSp modSp new mod">
        <pc:chgData name="Solal Pirelli" userId="584f3c02d4d36311" providerId="LiveId" clId="{575ED62D-A346-403E-A826-F87CC718556A}" dt="2022-10-22T14:20:31.881" v="8804" actId="478"/>
        <pc:sldMkLst>
          <pc:docMk/>
          <pc:sldMk cId="3225870068" sldId="503"/>
        </pc:sldMkLst>
        <pc:spChg chg="mod">
          <ac:chgData name="Solal Pirelli" userId="584f3c02d4d36311" providerId="LiveId" clId="{575ED62D-A346-403E-A826-F87CC718556A}" dt="2022-10-22T14:20:09.603" v="8669" actId="20577"/>
          <ac:spMkLst>
            <pc:docMk/>
            <pc:sldMk cId="3225870068" sldId="503"/>
            <ac:spMk id="2" creationId="{C14A1994-45C6-4576-B35A-6D64127768FB}"/>
          </ac:spMkLst>
        </pc:spChg>
        <pc:spChg chg="mod">
          <ac:chgData name="Solal Pirelli" userId="584f3c02d4d36311" providerId="LiveId" clId="{575ED62D-A346-403E-A826-F87CC718556A}" dt="2022-10-22T14:20:30.159" v="8803" actId="313"/>
          <ac:spMkLst>
            <pc:docMk/>
            <pc:sldMk cId="3225870068" sldId="503"/>
            <ac:spMk id="3" creationId="{3B314E52-857E-4D54-9AFC-6E6062676900}"/>
          </ac:spMkLst>
        </pc:spChg>
        <pc:spChg chg="del">
          <ac:chgData name="Solal Pirelli" userId="584f3c02d4d36311" providerId="LiveId" clId="{575ED62D-A346-403E-A826-F87CC718556A}" dt="2022-10-22T14:20:31.881" v="8804" actId="478"/>
          <ac:spMkLst>
            <pc:docMk/>
            <pc:sldMk cId="3225870068" sldId="503"/>
            <ac:spMk id="5" creationId="{1A4D434A-86EC-4120-A3F0-56E9E2A79CB0}"/>
          </ac:spMkLst>
        </pc:spChg>
      </pc:sldChg>
      <pc:sldChg chg="delSp modSp new mod">
        <pc:chgData name="Solal Pirelli" userId="584f3c02d4d36311" providerId="LiveId" clId="{575ED62D-A346-403E-A826-F87CC718556A}" dt="2022-10-22T14:20:43.074" v="8822" actId="313"/>
        <pc:sldMkLst>
          <pc:docMk/>
          <pc:sldMk cId="1263833682" sldId="504"/>
        </pc:sldMkLst>
        <pc:spChg chg="del">
          <ac:chgData name="Solal Pirelli" userId="584f3c02d4d36311" providerId="LiveId" clId="{575ED62D-A346-403E-A826-F87CC718556A}" dt="2022-10-22T14:20:36.887" v="8806" actId="478"/>
          <ac:spMkLst>
            <pc:docMk/>
            <pc:sldMk cId="1263833682" sldId="504"/>
            <ac:spMk id="2" creationId="{BD6935CD-6B39-4F82-B38A-E51F0A154E33}"/>
          </ac:spMkLst>
        </pc:spChg>
        <pc:spChg chg="mod">
          <ac:chgData name="Solal Pirelli" userId="584f3c02d4d36311" providerId="LiveId" clId="{575ED62D-A346-403E-A826-F87CC718556A}" dt="2022-10-22T14:20:43.074" v="8822" actId="313"/>
          <ac:spMkLst>
            <pc:docMk/>
            <pc:sldMk cId="1263833682" sldId="504"/>
            <ac:spMk id="3" creationId="{477BE9CF-64A2-412D-B658-C69A13A6F0D0}"/>
          </ac:spMkLst>
        </pc:spChg>
        <pc:spChg chg="del">
          <ac:chgData name="Solal Pirelli" userId="584f3c02d4d36311" providerId="LiveId" clId="{575ED62D-A346-403E-A826-F87CC718556A}" dt="2022-10-22T14:20:38.501" v="8807" actId="478"/>
          <ac:spMkLst>
            <pc:docMk/>
            <pc:sldMk cId="1263833682" sldId="504"/>
            <ac:spMk id="5" creationId="{A000B782-C7FC-4BFE-9FD5-2F7259D730D3}"/>
          </ac:spMkLst>
        </pc:spChg>
      </pc:sldChg>
      <pc:sldChg chg="addSp delSp modSp new mod">
        <pc:chgData name="Solal Pirelli" userId="584f3c02d4d36311" providerId="LiveId" clId="{575ED62D-A346-403E-A826-F87CC718556A}" dt="2022-10-22T14:21:26.780" v="8861" actId="14100"/>
        <pc:sldMkLst>
          <pc:docMk/>
          <pc:sldMk cId="1237537657" sldId="505"/>
        </pc:sldMkLst>
        <pc:spChg chg="mod">
          <ac:chgData name="Solal Pirelli" userId="584f3c02d4d36311" providerId="LiveId" clId="{575ED62D-A346-403E-A826-F87CC718556A}" dt="2022-10-22T14:21:11.708" v="8856" actId="20577"/>
          <ac:spMkLst>
            <pc:docMk/>
            <pc:sldMk cId="1237537657" sldId="505"/>
            <ac:spMk id="2" creationId="{F3DD13EE-E6AB-4778-8486-546A86FC2E2A}"/>
          </ac:spMkLst>
        </pc:spChg>
        <pc:spChg chg="del">
          <ac:chgData name="Solal Pirelli" userId="584f3c02d4d36311" providerId="LiveId" clId="{575ED62D-A346-403E-A826-F87CC718556A}" dt="2022-10-22T14:21:00.451" v="8845" actId="478"/>
          <ac:spMkLst>
            <pc:docMk/>
            <pc:sldMk cId="1237537657" sldId="505"/>
            <ac:spMk id="3" creationId="{A141CCA8-B7B1-42B1-9066-87521574B6F8}"/>
          </ac:spMkLst>
        </pc:spChg>
        <pc:spChg chg="del">
          <ac:chgData name="Solal Pirelli" userId="584f3c02d4d36311" providerId="LiveId" clId="{575ED62D-A346-403E-A826-F87CC718556A}" dt="2022-10-22T14:21:03.161" v="8847" actId="478"/>
          <ac:spMkLst>
            <pc:docMk/>
            <pc:sldMk cId="1237537657" sldId="505"/>
            <ac:spMk id="5" creationId="{CE791B01-6B76-4EF6-9B12-214B6A21E060}"/>
          </ac:spMkLst>
        </pc:spChg>
        <pc:picChg chg="add mod">
          <ac:chgData name="Solal Pirelli" userId="584f3c02d4d36311" providerId="LiveId" clId="{575ED62D-A346-403E-A826-F87CC718556A}" dt="2022-10-22T14:21:01.973" v="8846"/>
          <ac:picMkLst>
            <pc:docMk/>
            <pc:sldMk cId="1237537657" sldId="505"/>
            <ac:picMk id="6" creationId="{8DEA6644-F898-4EEA-87DF-8B852E625A61}"/>
          </ac:picMkLst>
        </pc:picChg>
        <pc:picChg chg="add mod">
          <ac:chgData name="Solal Pirelli" userId="584f3c02d4d36311" providerId="LiveId" clId="{575ED62D-A346-403E-A826-F87CC718556A}" dt="2022-10-22T14:21:22.230" v="8859" actId="1076"/>
          <ac:picMkLst>
            <pc:docMk/>
            <pc:sldMk cId="1237537657" sldId="505"/>
            <ac:picMk id="7" creationId="{EB6DC9D7-56CD-4087-89E7-72168F65A34E}"/>
          </ac:picMkLst>
        </pc:picChg>
        <pc:cxnChg chg="add mod">
          <ac:chgData name="Solal Pirelli" userId="584f3c02d4d36311" providerId="LiveId" clId="{575ED62D-A346-403E-A826-F87CC718556A}" dt="2022-10-22T14:21:26.780" v="8861" actId="14100"/>
          <ac:cxnSpMkLst>
            <pc:docMk/>
            <pc:sldMk cId="1237537657" sldId="505"/>
            <ac:cxnSpMk id="8" creationId="{63D76F07-5DF6-4291-A4F4-9688AC9E90D6}"/>
          </ac:cxnSpMkLst>
        </pc:cxnChg>
      </pc:sldChg>
      <pc:sldChg chg="addSp delSp modSp new mod ord modAnim">
        <pc:chgData name="Solal Pirelli" userId="584f3c02d4d36311" providerId="LiveId" clId="{575ED62D-A346-403E-A826-F87CC718556A}" dt="2022-10-26T19:12:33.279" v="14621"/>
        <pc:sldMkLst>
          <pc:docMk/>
          <pc:sldMk cId="4271706505" sldId="506"/>
        </pc:sldMkLst>
        <pc:spChg chg="mod">
          <ac:chgData name="Solal Pirelli" userId="584f3c02d4d36311" providerId="LiveId" clId="{575ED62D-A346-403E-A826-F87CC718556A}" dt="2022-10-22T14:22:58.806" v="8944" actId="20577"/>
          <ac:spMkLst>
            <pc:docMk/>
            <pc:sldMk cId="4271706505" sldId="506"/>
            <ac:spMk id="2" creationId="{FFA3DDC6-CA6F-497D-AE71-580299A641AF}"/>
          </ac:spMkLst>
        </pc:spChg>
        <pc:spChg chg="mod">
          <ac:chgData name="Solal Pirelli" userId="584f3c02d4d36311" providerId="LiveId" clId="{575ED62D-A346-403E-A826-F87CC718556A}" dt="2022-10-22T14:22:40.515" v="8924" actId="207"/>
          <ac:spMkLst>
            <pc:docMk/>
            <pc:sldMk cId="4271706505" sldId="506"/>
            <ac:spMk id="3" creationId="{F3B2C044-D456-4704-9253-6BA7BF76C50B}"/>
          </ac:spMkLst>
        </pc:spChg>
        <pc:spChg chg="del">
          <ac:chgData name="Solal Pirelli" userId="584f3c02d4d36311" providerId="LiveId" clId="{575ED62D-A346-403E-A826-F87CC718556A}" dt="2022-10-22T14:22:42.604" v="8925" actId="478"/>
          <ac:spMkLst>
            <pc:docMk/>
            <pc:sldMk cId="4271706505" sldId="506"/>
            <ac:spMk id="5" creationId="{5F98AD3C-E8C6-4531-B1CB-A1C49BF129FD}"/>
          </ac:spMkLst>
        </pc:spChg>
        <pc:spChg chg="mod">
          <ac:chgData name="Solal Pirelli" userId="584f3c02d4d36311" providerId="LiveId" clId="{575ED62D-A346-403E-A826-F87CC718556A}" dt="2022-10-22T14:22:45.401" v="8926"/>
          <ac:spMkLst>
            <pc:docMk/>
            <pc:sldMk cId="4271706505" sldId="506"/>
            <ac:spMk id="8" creationId="{1AC871A1-6531-4EAD-A037-EE2CF1DFB3E0}"/>
          </ac:spMkLst>
        </pc:spChg>
        <pc:grpChg chg="add mod">
          <ac:chgData name="Solal Pirelli" userId="584f3c02d4d36311" providerId="LiveId" clId="{575ED62D-A346-403E-A826-F87CC718556A}" dt="2022-10-22T14:22:45.401" v="8926"/>
          <ac:grpSpMkLst>
            <pc:docMk/>
            <pc:sldMk cId="4271706505" sldId="506"/>
            <ac:grpSpMk id="6" creationId="{D2222021-388A-44C8-89D5-EB0B6AD1F580}"/>
          </ac:grpSpMkLst>
        </pc:grpChg>
        <pc:picChg chg="mod">
          <ac:chgData name="Solal Pirelli" userId="584f3c02d4d36311" providerId="LiveId" clId="{575ED62D-A346-403E-A826-F87CC718556A}" dt="2022-10-22T14:22:45.401" v="8926"/>
          <ac:picMkLst>
            <pc:docMk/>
            <pc:sldMk cId="4271706505" sldId="506"/>
            <ac:picMk id="7" creationId="{C6302A9B-19F9-4B0F-8CA3-9B556722F3AC}"/>
          </ac:picMkLst>
        </pc:picChg>
      </pc:sldChg>
      <pc:sldChg chg="delSp modSp new mod">
        <pc:chgData name="Solal Pirelli" userId="584f3c02d4d36311" providerId="LiveId" clId="{575ED62D-A346-403E-A826-F87CC718556A}" dt="2022-10-23T13:55:30.388" v="12622" actId="20577"/>
        <pc:sldMkLst>
          <pc:docMk/>
          <pc:sldMk cId="3522950860" sldId="507"/>
        </pc:sldMkLst>
        <pc:spChg chg="mod">
          <ac:chgData name="Solal Pirelli" userId="584f3c02d4d36311" providerId="LiveId" clId="{575ED62D-A346-403E-A826-F87CC718556A}" dt="2022-10-22T14:23:08.405" v="8953" actId="20577"/>
          <ac:spMkLst>
            <pc:docMk/>
            <pc:sldMk cId="3522950860" sldId="507"/>
            <ac:spMk id="2" creationId="{2DE7C90F-6386-4807-8B28-E45B316B3F75}"/>
          </ac:spMkLst>
        </pc:spChg>
        <pc:spChg chg="mod">
          <ac:chgData name="Solal Pirelli" userId="584f3c02d4d36311" providerId="LiveId" clId="{575ED62D-A346-403E-A826-F87CC718556A}" dt="2022-10-23T13:55:30.388" v="12622" actId="20577"/>
          <ac:spMkLst>
            <pc:docMk/>
            <pc:sldMk cId="3522950860" sldId="507"/>
            <ac:spMk id="3" creationId="{02826D66-095E-4E6B-9B5A-910338FA0A8A}"/>
          </ac:spMkLst>
        </pc:spChg>
        <pc:spChg chg="del">
          <ac:chgData name="Solal Pirelli" userId="584f3c02d4d36311" providerId="LiveId" clId="{575ED62D-A346-403E-A826-F87CC718556A}" dt="2022-10-22T14:23:31.598" v="9064" actId="478"/>
          <ac:spMkLst>
            <pc:docMk/>
            <pc:sldMk cId="3522950860" sldId="507"/>
            <ac:spMk id="5" creationId="{1408ED32-A227-4509-B5FF-77D5F89B56D8}"/>
          </ac:spMkLst>
        </pc:spChg>
      </pc:sldChg>
      <pc:sldChg chg="delSp modSp new del mod">
        <pc:chgData name="Solal Pirelli" userId="584f3c02d4d36311" providerId="LiveId" clId="{575ED62D-A346-403E-A826-F87CC718556A}" dt="2022-10-23T13:55:32.896" v="12623" actId="47"/>
        <pc:sldMkLst>
          <pc:docMk/>
          <pc:sldMk cId="3923691418" sldId="508"/>
        </pc:sldMkLst>
        <pc:spChg chg="mod">
          <ac:chgData name="Solal Pirelli" userId="584f3c02d4d36311" providerId="LiveId" clId="{575ED62D-A346-403E-A826-F87CC718556A}" dt="2022-10-22T14:24:15.388" v="9142" actId="20577"/>
          <ac:spMkLst>
            <pc:docMk/>
            <pc:sldMk cId="3923691418" sldId="508"/>
            <ac:spMk id="2" creationId="{EDB0FD19-448C-495F-A544-49CC953CA541}"/>
          </ac:spMkLst>
        </pc:spChg>
        <pc:spChg chg="mod">
          <ac:chgData name="Solal Pirelli" userId="584f3c02d4d36311" providerId="LiveId" clId="{575ED62D-A346-403E-A826-F87CC718556A}" dt="2022-10-22T14:24:48.474" v="9244" actId="20577"/>
          <ac:spMkLst>
            <pc:docMk/>
            <pc:sldMk cId="3923691418" sldId="508"/>
            <ac:spMk id="3" creationId="{B7826278-59E4-4DFC-B518-49D3F93FC969}"/>
          </ac:spMkLst>
        </pc:spChg>
        <pc:spChg chg="del">
          <ac:chgData name="Solal Pirelli" userId="584f3c02d4d36311" providerId="LiveId" clId="{575ED62D-A346-403E-A826-F87CC718556A}" dt="2022-10-22T14:24:46.465" v="9237" actId="478"/>
          <ac:spMkLst>
            <pc:docMk/>
            <pc:sldMk cId="3923691418" sldId="508"/>
            <ac:spMk id="5" creationId="{ED5064F7-8523-40ED-B9F9-9B2005B1D55B}"/>
          </ac:spMkLst>
        </pc:spChg>
      </pc:sldChg>
      <pc:sldChg chg="addSp delSp modSp new mod">
        <pc:chgData name="Solal Pirelli" userId="584f3c02d4d36311" providerId="LiveId" clId="{575ED62D-A346-403E-A826-F87CC718556A}" dt="2022-10-23T13:13:20.810" v="10574" actId="207"/>
        <pc:sldMkLst>
          <pc:docMk/>
          <pc:sldMk cId="421455139" sldId="509"/>
        </pc:sldMkLst>
        <pc:spChg chg="del">
          <ac:chgData name="Solal Pirelli" userId="584f3c02d4d36311" providerId="LiveId" clId="{575ED62D-A346-403E-A826-F87CC718556A}" dt="2022-10-22T14:24:55.370" v="9246" actId="478"/>
          <ac:spMkLst>
            <pc:docMk/>
            <pc:sldMk cId="421455139" sldId="509"/>
            <ac:spMk id="3" creationId="{4BA337FB-9BB4-43C6-A35B-00FD299DD2EB}"/>
          </ac:spMkLst>
        </pc:spChg>
        <pc:spChg chg="mod">
          <ac:chgData name="Solal Pirelli" userId="584f3c02d4d36311" providerId="LiveId" clId="{575ED62D-A346-403E-A826-F87CC718556A}" dt="2022-10-22T14:28:23.823" v="9322" actId="207"/>
          <ac:spMkLst>
            <pc:docMk/>
            <pc:sldMk cId="421455139" sldId="509"/>
            <ac:spMk id="6" creationId="{2AC6AD69-66E4-4F44-B121-E27665E76B9A}"/>
          </ac:spMkLst>
        </pc:spChg>
        <pc:spChg chg="mod">
          <ac:chgData name="Solal Pirelli" userId="584f3c02d4d36311" providerId="LiveId" clId="{575ED62D-A346-403E-A826-F87CC718556A}" dt="2022-10-22T14:25:20.056" v="9268" actId="20577"/>
          <ac:spMkLst>
            <pc:docMk/>
            <pc:sldMk cId="421455139" sldId="509"/>
            <ac:spMk id="9" creationId="{E58C3AD8-14F6-44AF-98F6-A69D11A35B62}"/>
          </ac:spMkLst>
        </pc:spChg>
        <pc:grpChg chg="add mod">
          <ac:chgData name="Solal Pirelli" userId="584f3c02d4d36311" providerId="LiveId" clId="{575ED62D-A346-403E-A826-F87CC718556A}" dt="2022-10-22T14:25:11.780" v="9247"/>
          <ac:grpSpMkLst>
            <pc:docMk/>
            <pc:sldMk cId="421455139" sldId="509"/>
            <ac:grpSpMk id="4" creationId="{3F4FA6F6-8276-4D9F-9D29-54EE71F50C07}"/>
          </ac:grpSpMkLst>
        </pc:grpChg>
        <pc:grpChg chg="add mod">
          <ac:chgData name="Solal Pirelli" userId="584f3c02d4d36311" providerId="LiveId" clId="{575ED62D-A346-403E-A826-F87CC718556A}" dt="2022-10-22T14:25:11.780" v="9247"/>
          <ac:grpSpMkLst>
            <pc:docMk/>
            <pc:sldMk cId="421455139" sldId="509"/>
            <ac:grpSpMk id="7" creationId="{76BD265B-0ABD-4581-BF0C-D4A2D1FB2156}"/>
          </ac:grpSpMkLst>
        </pc:grpChg>
        <pc:grpChg chg="add mod">
          <ac:chgData name="Solal Pirelli" userId="584f3c02d4d36311" providerId="LiveId" clId="{575ED62D-A346-403E-A826-F87CC718556A}" dt="2022-10-22T14:25:11.780" v="9247"/>
          <ac:grpSpMkLst>
            <pc:docMk/>
            <pc:sldMk cId="421455139" sldId="509"/>
            <ac:grpSpMk id="10" creationId="{C926B86A-BDB9-46EE-8CB6-BD5125AB812B}"/>
          </ac:grpSpMkLst>
        </pc:grpChg>
        <pc:picChg chg="mod">
          <ac:chgData name="Solal Pirelli" userId="584f3c02d4d36311" providerId="LiveId" clId="{575ED62D-A346-403E-A826-F87CC718556A}" dt="2022-10-23T13:13:18.491" v="10573" actId="207"/>
          <ac:picMkLst>
            <pc:docMk/>
            <pc:sldMk cId="421455139" sldId="509"/>
            <ac:picMk id="5" creationId="{DDC1BB6E-D40C-4F75-90E1-1FC3CABF8FE6}"/>
          </ac:picMkLst>
        </pc:picChg>
        <pc:picChg chg="mod">
          <ac:chgData name="Solal Pirelli" userId="584f3c02d4d36311" providerId="LiveId" clId="{575ED62D-A346-403E-A826-F87CC718556A}" dt="2022-10-23T13:13:20.810" v="10574" actId="207"/>
          <ac:picMkLst>
            <pc:docMk/>
            <pc:sldMk cId="421455139" sldId="509"/>
            <ac:picMk id="8" creationId="{223B5BC9-F230-4040-AE87-DA4B1EA7BC4F}"/>
          </ac:picMkLst>
        </pc:picChg>
        <pc:picChg chg="mod">
          <ac:chgData name="Solal Pirelli" userId="584f3c02d4d36311" providerId="LiveId" clId="{575ED62D-A346-403E-A826-F87CC718556A}" dt="2022-10-22T14:25:11.780" v="9247"/>
          <ac:picMkLst>
            <pc:docMk/>
            <pc:sldMk cId="421455139" sldId="509"/>
            <ac:picMk id="11" creationId="{CCD5E324-7731-4B30-8819-89A6341636AD}"/>
          </ac:picMkLst>
        </pc:picChg>
        <pc:cxnChg chg="mod">
          <ac:chgData name="Solal Pirelli" userId="584f3c02d4d36311" providerId="LiveId" clId="{575ED62D-A346-403E-A826-F87CC718556A}" dt="2022-10-22T14:25:11.780" v="9247"/>
          <ac:cxnSpMkLst>
            <pc:docMk/>
            <pc:sldMk cId="421455139" sldId="509"/>
            <ac:cxnSpMk id="12" creationId="{007A9A65-0CFE-4CF7-8E1C-BCE2435357E7}"/>
          </ac:cxnSpMkLst>
        </pc:cxnChg>
        <pc:cxnChg chg="mod">
          <ac:chgData name="Solal Pirelli" userId="584f3c02d4d36311" providerId="LiveId" clId="{575ED62D-A346-403E-A826-F87CC718556A}" dt="2022-10-22T14:25:11.780" v="9247"/>
          <ac:cxnSpMkLst>
            <pc:docMk/>
            <pc:sldMk cId="421455139" sldId="509"/>
            <ac:cxnSpMk id="13" creationId="{E9878708-B09E-4C89-896B-A817F8A33D4B}"/>
          </ac:cxnSpMkLst>
        </pc:cxnChg>
      </pc:sldChg>
      <pc:sldChg chg="addSp delSp modSp new mod modAnim">
        <pc:chgData name="Solal Pirelli" userId="584f3c02d4d36311" providerId="LiveId" clId="{575ED62D-A346-403E-A826-F87CC718556A}" dt="2022-10-26T18:19:13.907" v="14371" actId="208"/>
        <pc:sldMkLst>
          <pc:docMk/>
          <pc:sldMk cId="1537958545" sldId="510"/>
        </pc:sldMkLst>
        <pc:spChg chg="del">
          <ac:chgData name="Solal Pirelli" userId="584f3c02d4d36311" providerId="LiveId" clId="{575ED62D-A346-403E-A826-F87CC718556A}" dt="2022-10-22T14:25:53.479" v="9272" actId="478"/>
          <ac:spMkLst>
            <pc:docMk/>
            <pc:sldMk cId="1537958545" sldId="510"/>
            <ac:spMk id="3" creationId="{D5333B25-6455-45EA-BB49-FE1ABC44E038}"/>
          </ac:spMkLst>
        </pc:spChg>
        <pc:spChg chg="mod">
          <ac:chgData name="Solal Pirelli" userId="584f3c02d4d36311" providerId="LiveId" clId="{575ED62D-A346-403E-A826-F87CC718556A}" dt="2022-10-22T14:28:20.092" v="9321" actId="207"/>
          <ac:spMkLst>
            <pc:docMk/>
            <pc:sldMk cId="1537958545" sldId="510"/>
            <ac:spMk id="6" creationId="{0724A5E7-5994-4426-B05D-B2E7AF542DA5}"/>
          </ac:spMkLst>
        </pc:spChg>
        <pc:spChg chg="mod">
          <ac:chgData name="Solal Pirelli" userId="584f3c02d4d36311" providerId="LiveId" clId="{575ED62D-A346-403E-A826-F87CC718556A}" dt="2022-10-22T14:25:52.360" v="9271"/>
          <ac:spMkLst>
            <pc:docMk/>
            <pc:sldMk cId="1537958545" sldId="510"/>
            <ac:spMk id="9" creationId="{39B742F3-53C7-4010-8342-E96EBBC4B7F8}"/>
          </ac:spMkLst>
        </pc:spChg>
        <pc:spChg chg="mod">
          <ac:chgData name="Solal Pirelli" userId="584f3c02d4d36311" providerId="LiveId" clId="{575ED62D-A346-403E-A826-F87CC718556A}" dt="2022-10-22T14:28:07.215" v="9318" actId="207"/>
          <ac:spMkLst>
            <pc:docMk/>
            <pc:sldMk cId="1537958545" sldId="510"/>
            <ac:spMk id="15" creationId="{D7F4D54C-56DA-4853-A9FD-3564D8A17D06}"/>
          </ac:spMkLst>
        </pc:spChg>
        <pc:spChg chg="mod">
          <ac:chgData name="Solal Pirelli" userId="584f3c02d4d36311" providerId="LiveId" clId="{575ED62D-A346-403E-A826-F87CC718556A}" dt="2022-10-26T18:19:10.639" v="14370" actId="207"/>
          <ac:spMkLst>
            <pc:docMk/>
            <pc:sldMk cId="1537958545" sldId="510"/>
            <ac:spMk id="18" creationId="{A2194D9A-6087-4682-8A5E-3C73235DF3AA}"/>
          </ac:spMkLst>
        </pc:spChg>
        <pc:grpChg chg="add mod">
          <ac:chgData name="Solal Pirelli" userId="584f3c02d4d36311" providerId="LiveId" clId="{575ED62D-A346-403E-A826-F87CC718556A}" dt="2022-10-22T14:25:52.360" v="9271"/>
          <ac:grpSpMkLst>
            <pc:docMk/>
            <pc:sldMk cId="1537958545" sldId="510"/>
            <ac:grpSpMk id="4" creationId="{C9C60697-964B-4FFD-A067-2B166B68CC01}"/>
          </ac:grpSpMkLst>
        </pc:grpChg>
        <pc:grpChg chg="add mod">
          <ac:chgData name="Solal Pirelli" userId="584f3c02d4d36311" providerId="LiveId" clId="{575ED62D-A346-403E-A826-F87CC718556A}" dt="2022-10-22T14:25:52.360" v="9271"/>
          <ac:grpSpMkLst>
            <pc:docMk/>
            <pc:sldMk cId="1537958545" sldId="510"/>
            <ac:grpSpMk id="7" creationId="{88F70E57-8049-40FB-B4AF-9092FD09D145}"/>
          </ac:grpSpMkLst>
        </pc:grpChg>
        <pc:grpChg chg="add mod">
          <ac:chgData name="Solal Pirelli" userId="584f3c02d4d36311" providerId="LiveId" clId="{575ED62D-A346-403E-A826-F87CC718556A}" dt="2022-10-22T14:25:52.360" v="9271"/>
          <ac:grpSpMkLst>
            <pc:docMk/>
            <pc:sldMk cId="1537958545" sldId="510"/>
            <ac:grpSpMk id="10" creationId="{69EA3CE5-7F34-44B6-BB70-96654ADE6107}"/>
          </ac:grpSpMkLst>
        </pc:grpChg>
        <pc:grpChg chg="add mod">
          <ac:chgData name="Solal Pirelli" userId="584f3c02d4d36311" providerId="LiveId" clId="{575ED62D-A346-403E-A826-F87CC718556A}" dt="2022-10-22T14:25:52.360" v="9271"/>
          <ac:grpSpMkLst>
            <pc:docMk/>
            <pc:sldMk cId="1537958545" sldId="510"/>
            <ac:grpSpMk id="13" creationId="{97C32956-1DC1-4C52-83C3-30E88D035961}"/>
          </ac:grpSpMkLst>
        </pc:grpChg>
        <pc:grpChg chg="add mod">
          <ac:chgData name="Solal Pirelli" userId="584f3c02d4d36311" providerId="LiveId" clId="{575ED62D-A346-403E-A826-F87CC718556A}" dt="2022-10-22T14:25:52.360" v="9271"/>
          <ac:grpSpMkLst>
            <pc:docMk/>
            <pc:sldMk cId="1537958545" sldId="510"/>
            <ac:grpSpMk id="17" creationId="{ED36A5C6-1BAB-4E2C-9FE0-63D077DB2EAB}"/>
          </ac:grpSpMkLst>
        </pc:grpChg>
        <pc:picChg chg="mod">
          <ac:chgData name="Solal Pirelli" userId="584f3c02d4d36311" providerId="LiveId" clId="{575ED62D-A346-403E-A826-F87CC718556A}" dt="2022-10-23T13:13:15.626" v="10572" actId="207"/>
          <ac:picMkLst>
            <pc:docMk/>
            <pc:sldMk cId="1537958545" sldId="510"/>
            <ac:picMk id="5" creationId="{4835A2F3-E885-4999-97C5-CE35B84AF705}"/>
          </ac:picMkLst>
        </pc:picChg>
        <pc:picChg chg="mod">
          <ac:chgData name="Solal Pirelli" userId="584f3c02d4d36311" providerId="LiveId" clId="{575ED62D-A346-403E-A826-F87CC718556A}" dt="2022-10-23T13:13:13.198" v="10571" actId="207"/>
          <ac:picMkLst>
            <pc:docMk/>
            <pc:sldMk cId="1537958545" sldId="510"/>
            <ac:picMk id="8" creationId="{00A49A51-30CD-44B6-A2A6-9F9F6D558427}"/>
          </ac:picMkLst>
        </pc:picChg>
        <pc:picChg chg="mod">
          <ac:chgData name="Solal Pirelli" userId="584f3c02d4d36311" providerId="LiveId" clId="{575ED62D-A346-403E-A826-F87CC718556A}" dt="2022-10-22T14:25:52.360" v="9271"/>
          <ac:picMkLst>
            <pc:docMk/>
            <pc:sldMk cId="1537958545" sldId="510"/>
            <ac:picMk id="11" creationId="{C60F7799-A3F5-4444-9039-69092424A8B1}"/>
          </ac:picMkLst>
        </pc:picChg>
        <pc:cxnChg chg="mod">
          <ac:chgData name="Solal Pirelli" userId="584f3c02d4d36311" providerId="LiveId" clId="{575ED62D-A346-403E-A826-F87CC718556A}" dt="2022-10-22T14:26:31.561" v="9285" actId="208"/>
          <ac:cxnSpMkLst>
            <pc:docMk/>
            <pc:sldMk cId="1537958545" sldId="510"/>
            <ac:cxnSpMk id="12" creationId="{D1282960-2D17-4EE2-91D4-971150B38B42}"/>
          </ac:cxnSpMkLst>
        </pc:cxnChg>
        <pc:cxnChg chg="mod">
          <ac:chgData name="Solal Pirelli" userId="584f3c02d4d36311" providerId="LiveId" clId="{575ED62D-A346-403E-A826-F87CC718556A}" dt="2022-10-22T14:28:10.385" v="9319" actId="208"/>
          <ac:cxnSpMkLst>
            <pc:docMk/>
            <pc:sldMk cId="1537958545" sldId="510"/>
            <ac:cxnSpMk id="14" creationId="{3898295E-2384-4AD5-89E4-E7D5707A58B2}"/>
          </ac:cxnSpMkLst>
        </pc:cxnChg>
        <pc:cxnChg chg="mod">
          <ac:chgData name="Solal Pirelli" userId="584f3c02d4d36311" providerId="LiveId" clId="{575ED62D-A346-403E-A826-F87CC718556A}" dt="2022-10-22T14:28:12.845" v="9320" actId="208"/>
          <ac:cxnSpMkLst>
            <pc:docMk/>
            <pc:sldMk cId="1537958545" sldId="510"/>
            <ac:cxnSpMk id="16" creationId="{4385B350-650C-463E-AB51-AC031B1BBC7E}"/>
          </ac:cxnSpMkLst>
        </pc:cxnChg>
        <pc:cxnChg chg="mod">
          <ac:chgData name="Solal Pirelli" userId="584f3c02d4d36311" providerId="LiveId" clId="{575ED62D-A346-403E-A826-F87CC718556A}" dt="2022-10-22T14:26:34.759" v="9286" actId="208"/>
          <ac:cxnSpMkLst>
            <pc:docMk/>
            <pc:sldMk cId="1537958545" sldId="510"/>
            <ac:cxnSpMk id="19" creationId="{951F8EC3-EB59-4581-84B6-E8BF28951F68}"/>
          </ac:cxnSpMkLst>
        </pc:cxnChg>
        <pc:cxnChg chg="mod">
          <ac:chgData name="Solal Pirelli" userId="584f3c02d4d36311" providerId="LiveId" clId="{575ED62D-A346-403E-A826-F87CC718556A}" dt="2022-10-26T18:19:13.907" v="14371" actId="208"/>
          <ac:cxnSpMkLst>
            <pc:docMk/>
            <pc:sldMk cId="1537958545" sldId="510"/>
            <ac:cxnSpMk id="20" creationId="{D7033571-DE49-4756-A711-1E70B9FDD54B}"/>
          </ac:cxnSpMkLst>
        </pc:cxnChg>
      </pc:sldChg>
      <pc:sldChg chg="addSp delSp modSp new mod">
        <pc:chgData name="Solal Pirelli" userId="584f3c02d4d36311" providerId="LiveId" clId="{575ED62D-A346-403E-A826-F87CC718556A}" dt="2022-10-22T14:27:00.599" v="9290"/>
        <pc:sldMkLst>
          <pc:docMk/>
          <pc:sldMk cId="1692426301" sldId="511"/>
        </pc:sldMkLst>
        <pc:spChg chg="del">
          <ac:chgData name="Solal Pirelli" userId="584f3c02d4d36311" providerId="LiveId" clId="{575ED62D-A346-403E-A826-F87CC718556A}" dt="2022-10-22T14:26:59.965" v="9289" actId="478"/>
          <ac:spMkLst>
            <pc:docMk/>
            <pc:sldMk cId="1692426301" sldId="511"/>
            <ac:spMk id="3" creationId="{C21066CB-34B5-43B3-BFA6-E9C6D4B9C75E}"/>
          </ac:spMkLst>
        </pc:spChg>
        <pc:picChg chg="add mod">
          <ac:chgData name="Solal Pirelli" userId="584f3c02d4d36311" providerId="LiveId" clId="{575ED62D-A346-403E-A826-F87CC718556A}" dt="2022-10-22T14:27:00.599" v="9290"/>
          <ac:picMkLst>
            <pc:docMk/>
            <pc:sldMk cId="1692426301" sldId="511"/>
            <ac:picMk id="4" creationId="{B6F64B6C-E05A-4259-880D-D520FA6F0C38}"/>
          </ac:picMkLst>
        </pc:picChg>
      </pc:sldChg>
      <pc:sldChg chg="addSp delSp modSp new mod modAnim">
        <pc:chgData name="Solal Pirelli" userId="584f3c02d4d36311" providerId="LiveId" clId="{575ED62D-A346-403E-A826-F87CC718556A}" dt="2022-10-22T14:29:19.355" v="9330" actId="207"/>
        <pc:sldMkLst>
          <pc:docMk/>
          <pc:sldMk cId="2370246569" sldId="512"/>
        </pc:sldMkLst>
        <pc:spChg chg="mod">
          <ac:chgData name="Solal Pirelli" userId="584f3c02d4d36311" providerId="LiveId" clId="{575ED62D-A346-403E-A826-F87CC718556A}" dt="2022-10-22T14:27:46.231" v="9312" actId="20577"/>
          <ac:spMkLst>
            <pc:docMk/>
            <pc:sldMk cId="2370246569" sldId="512"/>
            <ac:spMk id="2" creationId="{47AB4766-D453-4327-8FA8-FA7D86B9F7AD}"/>
          </ac:spMkLst>
        </pc:spChg>
        <pc:spChg chg="del">
          <ac:chgData name="Solal Pirelli" userId="584f3c02d4d36311" providerId="LiveId" clId="{575ED62D-A346-403E-A826-F87CC718556A}" dt="2022-10-22T14:27:48.387" v="9313" actId="478"/>
          <ac:spMkLst>
            <pc:docMk/>
            <pc:sldMk cId="2370246569" sldId="512"/>
            <ac:spMk id="3" creationId="{21B33AE3-736E-4A17-AB67-00E3F1531176}"/>
          </ac:spMkLst>
        </pc:spChg>
        <pc:spChg chg="del">
          <ac:chgData name="Solal Pirelli" userId="584f3c02d4d36311" providerId="LiveId" clId="{575ED62D-A346-403E-A826-F87CC718556A}" dt="2022-10-22T14:27:49.352" v="9314" actId="478"/>
          <ac:spMkLst>
            <pc:docMk/>
            <pc:sldMk cId="2370246569" sldId="512"/>
            <ac:spMk id="5" creationId="{AA343121-442C-4E3C-9CAD-6A78DE56AC6C}"/>
          </ac:spMkLst>
        </pc:spChg>
        <pc:spChg chg="add mod">
          <ac:chgData name="Solal Pirelli" userId="584f3c02d4d36311" providerId="LiveId" clId="{575ED62D-A346-403E-A826-F87CC718556A}" dt="2022-10-22T14:27:55.770" v="9316" actId="207"/>
          <ac:spMkLst>
            <pc:docMk/>
            <pc:sldMk cId="2370246569" sldId="512"/>
            <ac:spMk id="6" creationId="{0E436EEC-44B8-4C4A-B72F-C0C507AE20C6}"/>
          </ac:spMkLst>
        </pc:spChg>
        <pc:spChg chg="add mod">
          <ac:chgData name="Solal Pirelli" userId="584f3c02d4d36311" providerId="LiveId" clId="{575ED62D-A346-403E-A826-F87CC718556A}" dt="2022-10-22T14:28:01.882" v="9317" actId="207"/>
          <ac:spMkLst>
            <pc:docMk/>
            <pc:sldMk cId="2370246569" sldId="512"/>
            <ac:spMk id="7" creationId="{7BF2DEFF-32CD-4610-A6A3-0015AA4ECA3F}"/>
          </ac:spMkLst>
        </pc:spChg>
        <pc:spChg chg="mod">
          <ac:chgData name="Solal Pirelli" userId="584f3c02d4d36311" providerId="LiveId" clId="{575ED62D-A346-403E-A826-F87CC718556A}" dt="2022-10-22T14:28:33.121" v="9323" actId="207"/>
          <ac:spMkLst>
            <pc:docMk/>
            <pc:sldMk cId="2370246569" sldId="512"/>
            <ac:spMk id="9" creationId="{FE5F0D71-1F75-4855-8640-6E8243983B9D}"/>
          </ac:spMkLst>
        </pc:spChg>
        <pc:spChg chg="mod">
          <ac:chgData name="Solal Pirelli" userId="584f3c02d4d36311" providerId="LiveId" clId="{575ED62D-A346-403E-A826-F87CC718556A}" dt="2022-10-22T14:29:04.549" v="9327" actId="207"/>
          <ac:spMkLst>
            <pc:docMk/>
            <pc:sldMk cId="2370246569" sldId="512"/>
            <ac:spMk id="13" creationId="{B7BC3008-95E2-4581-B673-A6EED24CA44F}"/>
          </ac:spMkLst>
        </pc:spChg>
        <pc:spChg chg="mod">
          <ac:chgData name="Solal Pirelli" userId="584f3c02d4d36311" providerId="LiveId" clId="{575ED62D-A346-403E-A826-F87CC718556A}" dt="2022-10-22T14:29:19.355" v="9330" actId="207"/>
          <ac:spMkLst>
            <pc:docMk/>
            <pc:sldMk cId="2370246569" sldId="512"/>
            <ac:spMk id="14" creationId="{5EB8ED34-D394-40B6-AD5B-18AF4879E8C4}"/>
          </ac:spMkLst>
        </pc:spChg>
        <pc:grpChg chg="add mod">
          <ac:chgData name="Solal Pirelli" userId="584f3c02d4d36311" providerId="LiveId" clId="{575ED62D-A346-403E-A826-F87CC718556A}" dt="2022-10-22T14:28:33.121" v="9323" actId="207"/>
          <ac:grpSpMkLst>
            <pc:docMk/>
            <pc:sldMk cId="2370246569" sldId="512"/>
            <ac:grpSpMk id="8" creationId="{1B9B2D5B-8C45-4128-A5BA-62FB2FA9EFBB}"/>
          </ac:grpSpMkLst>
        </pc:grpChg>
        <pc:grpChg chg="add mod">
          <ac:chgData name="Solal Pirelli" userId="584f3c02d4d36311" providerId="LiveId" clId="{575ED62D-A346-403E-A826-F87CC718556A}" dt="2022-10-22T14:27:49.980" v="9315"/>
          <ac:grpSpMkLst>
            <pc:docMk/>
            <pc:sldMk cId="2370246569" sldId="512"/>
            <ac:grpSpMk id="12" creationId="{CFA55658-C4F5-4442-8584-A11FCB45D934}"/>
          </ac:grpSpMkLst>
        </pc:grpChg>
        <pc:cxnChg chg="mod">
          <ac:chgData name="Solal Pirelli" userId="584f3c02d4d36311" providerId="LiveId" clId="{575ED62D-A346-403E-A826-F87CC718556A}" dt="2022-10-22T14:28:39.526" v="9325" actId="208"/>
          <ac:cxnSpMkLst>
            <pc:docMk/>
            <pc:sldMk cId="2370246569" sldId="512"/>
            <ac:cxnSpMk id="10" creationId="{B8D4D8F6-96C3-4D9F-A0DA-CD1AD5B34857}"/>
          </ac:cxnSpMkLst>
        </pc:cxnChg>
        <pc:cxnChg chg="mod">
          <ac:chgData name="Solal Pirelli" userId="584f3c02d4d36311" providerId="LiveId" clId="{575ED62D-A346-403E-A826-F87CC718556A}" dt="2022-10-22T14:28:35.729" v="9324" actId="208"/>
          <ac:cxnSpMkLst>
            <pc:docMk/>
            <pc:sldMk cId="2370246569" sldId="512"/>
            <ac:cxnSpMk id="11" creationId="{A8105315-2F10-4F00-A122-55D67FC5C2CE}"/>
          </ac:cxnSpMkLst>
        </pc:cxnChg>
      </pc:sldChg>
      <pc:sldChg chg="addSp delSp modSp new mod modClrScheme delAnim modAnim chgLayout">
        <pc:chgData name="Solal Pirelli" userId="584f3c02d4d36311" providerId="LiveId" clId="{575ED62D-A346-403E-A826-F87CC718556A}" dt="2022-10-26T20:06:15.263" v="14692" actId="1076"/>
        <pc:sldMkLst>
          <pc:docMk/>
          <pc:sldMk cId="1599756464" sldId="513"/>
        </pc:sldMkLst>
        <pc:spChg chg="mod ord">
          <ac:chgData name="Solal Pirelli" userId="584f3c02d4d36311" providerId="LiveId" clId="{575ED62D-A346-403E-A826-F87CC718556A}" dt="2022-10-22T14:29:34.834" v="9334" actId="700"/>
          <ac:spMkLst>
            <pc:docMk/>
            <pc:sldMk cId="1599756464" sldId="513"/>
            <ac:spMk id="2" creationId="{4E3C5467-E8E1-431D-B162-F44908E95B65}"/>
          </ac:spMkLst>
        </pc:spChg>
        <pc:spChg chg="del">
          <ac:chgData name="Solal Pirelli" userId="584f3c02d4d36311" providerId="LiveId" clId="{575ED62D-A346-403E-A826-F87CC718556A}" dt="2022-10-22T14:29:32.253" v="9333" actId="478"/>
          <ac:spMkLst>
            <pc:docMk/>
            <pc:sldMk cId="1599756464" sldId="513"/>
            <ac:spMk id="3" creationId="{ABA735FC-2F79-4078-9664-9EA5DEA25470}"/>
          </ac:spMkLst>
        </pc:spChg>
        <pc:spChg chg="add mod ord">
          <ac:chgData name="Solal Pirelli" userId="584f3c02d4d36311" providerId="LiveId" clId="{575ED62D-A346-403E-A826-F87CC718556A}" dt="2022-10-26T19:20:06.346" v="14667" actId="166"/>
          <ac:spMkLst>
            <pc:docMk/>
            <pc:sldMk cId="1599756464" sldId="513"/>
            <ac:spMk id="4" creationId="{3E5206E3-8BF2-4C27-A2B1-EB61F4D32EE3}"/>
          </ac:spMkLst>
        </pc:spChg>
        <pc:spChg chg="add mod">
          <ac:chgData name="Solal Pirelli" userId="584f3c02d4d36311" providerId="LiveId" clId="{575ED62D-A346-403E-A826-F87CC718556A}" dt="2022-10-22T14:30:07.123" v="9378" actId="207"/>
          <ac:spMkLst>
            <pc:docMk/>
            <pc:sldMk cId="1599756464" sldId="513"/>
            <ac:spMk id="5" creationId="{B8608F6E-D61E-4135-A690-9E6FD7C0E606}"/>
          </ac:spMkLst>
        </pc:spChg>
        <pc:spChg chg="add mod ord">
          <ac:chgData name="Solal Pirelli" userId="584f3c02d4d36311" providerId="LiveId" clId="{575ED62D-A346-403E-A826-F87CC718556A}" dt="2022-10-26T19:20:01.973" v="14666" actId="166"/>
          <ac:spMkLst>
            <pc:docMk/>
            <pc:sldMk cId="1599756464" sldId="513"/>
            <ac:spMk id="6" creationId="{467A99A5-EBD8-4D51-B03E-360ED8CB9A5E}"/>
          </ac:spMkLst>
        </pc:spChg>
        <pc:spChg chg="mod">
          <ac:chgData name="Solal Pirelli" userId="584f3c02d4d36311" providerId="LiveId" clId="{575ED62D-A346-403E-A826-F87CC718556A}" dt="2022-10-26T20:06:15.263" v="14692" actId="1076"/>
          <ac:spMkLst>
            <pc:docMk/>
            <pc:sldMk cId="1599756464" sldId="513"/>
            <ac:spMk id="13" creationId="{C081E175-0EED-4B02-81B9-409AC9F3F53C}"/>
          </ac:spMkLst>
        </pc:spChg>
        <pc:spChg chg="mod">
          <ac:chgData name="Solal Pirelli" userId="584f3c02d4d36311" providerId="LiveId" clId="{575ED62D-A346-403E-A826-F87CC718556A}" dt="2022-10-26T19:19:01.790" v="14657" actId="14838"/>
          <ac:spMkLst>
            <pc:docMk/>
            <pc:sldMk cId="1599756464" sldId="513"/>
            <ac:spMk id="16" creationId="{C5329B4C-FAA4-4FBA-BBE6-301296994257}"/>
          </ac:spMkLst>
        </pc:spChg>
        <pc:spChg chg="add mod ord">
          <ac:chgData name="Solal Pirelli" userId="584f3c02d4d36311" providerId="LiveId" clId="{575ED62D-A346-403E-A826-F87CC718556A}" dt="2022-10-22T14:29:54.920" v="9375" actId="20577"/>
          <ac:spMkLst>
            <pc:docMk/>
            <pc:sldMk cId="1599756464" sldId="513"/>
            <ac:spMk id="17" creationId="{D40CC2FF-47F6-4932-B3D6-352CF0A4CE9D}"/>
          </ac:spMkLst>
        </pc:spChg>
        <pc:spChg chg="add del mod ord">
          <ac:chgData name="Solal Pirelli" userId="584f3c02d4d36311" providerId="LiveId" clId="{575ED62D-A346-403E-A826-F87CC718556A}" dt="2022-10-22T14:29:37.383" v="9336" actId="478"/>
          <ac:spMkLst>
            <pc:docMk/>
            <pc:sldMk cId="1599756464" sldId="513"/>
            <ac:spMk id="18" creationId="{C8C615BC-D21C-46CB-A008-31D89ABFA29A}"/>
          </ac:spMkLst>
        </pc:spChg>
        <pc:spChg chg="add del mod ord">
          <ac:chgData name="Solal Pirelli" userId="584f3c02d4d36311" providerId="LiveId" clId="{575ED62D-A346-403E-A826-F87CC718556A}" dt="2022-10-22T14:29:36.311" v="9335" actId="478"/>
          <ac:spMkLst>
            <pc:docMk/>
            <pc:sldMk cId="1599756464" sldId="513"/>
            <ac:spMk id="19" creationId="{6133CD3C-6713-451B-A63F-E8CEEC502D71}"/>
          </ac:spMkLst>
        </pc:spChg>
        <pc:grpChg chg="add mod">
          <ac:chgData name="Solal Pirelli" userId="584f3c02d4d36311" providerId="LiveId" clId="{575ED62D-A346-403E-A826-F87CC718556A}" dt="2022-10-22T14:29:31.077" v="9332"/>
          <ac:grpSpMkLst>
            <pc:docMk/>
            <pc:sldMk cId="1599756464" sldId="513"/>
            <ac:grpSpMk id="11" creationId="{B86A58A0-7205-459B-A56C-4139A3CE7ECC}"/>
          </ac:grpSpMkLst>
        </pc:grpChg>
        <pc:grpChg chg="add mod">
          <ac:chgData name="Solal Pirelli" userId="584f3c02d4d36311" providerId="LiveId" clId="{575ED62D-A346-403E-A826-F87CC718556A}" dt="2022-10-22T14:29:31.077" v="9332"/>
          <ac:grpSpMkLst>
            <pc:docMk/>
            <pc:sldMk cId="1599756464" sldId="513"/>
            <ac:grpSpMk id="14" creationId="{2073F2B9-8A94-462B-8AE1-57D493B8845C}"/>
          </ac:grpSpMkLst>
        </pc:grpChg>
        <pc:picChg chg="add mod">
          <ac:chgData name="Solal Pirelli" userId="584f3c02d4d36311" providerId="LiveId" clId="{575ED62D-A346-403E-A826-F87CC718556A}" dt="2022-10-26T19:19:34.292" v="14661" actId="14861"/>
          <ac:picMkLst>
            <pc:docMk/>
            <pc:sldMk cId="1599756464" sldId="513"/>
            <ac:picMk id="7" creationId="{F9AFB570-05F2-4322-822F-711C112F4C2E}"/>
          </ac:picMkLst>
        </pc:picChg>
        <pc:cxnChg chg="add del mod">
          <ac:chgData name="Solal Pirelli" userId="584f3c02d4d36311" providerId="LiveId" clId="{575ED62D-A346-403E-A826-F87CC718556A}" dt="2022-10-26T18:21:23.888" v="14374" actId="478"/>
          <ac:cxnSpMkLst>
            <pc:docMk/>
            <pc:sldMk cId="1599756464" sldId="513"/>
            <ac:cxnSpMk id="8" creationId="{13B66111-F583-4ABE-A851-4D5D3DFE12B1}"/>
          </ac:cxnSpMkLst>
        </pc:cxnChg>
        <pc:cxnChg chg="add mod">
          <ac:chgData name="Solal Pirelli" userId="584f3c02d4d36311" providerId="LiveId" clId="{575ED62D-A346-403E-A826-F87CC718556A}" dt="2022-10-26T19:19:34.292" v="14661" actId="14861"/>
          <ac:cxnSpMkLst>
            <pc:docMk/>
            <pc:sldMk cId="1599756464" sldId="513"/>
            <ac:cxnSpMk id="9" creationId="{7C964751-AE04-4347-A10C-577F3FEE7B62}"/>
          </ac:cxnSpMkLst>
        </pc:cxnChg>
        <pc:cxnChg chg="add mod">
          <ac:chgData name="Solal Pirelli" userId="584f3c02d4d36311" providerId="LiveId" clId="{575ED62D-A346-403E-A826-F87CC718556A}" dt="2022-10-26T19:19:34.292" v="14661" actId="14861"/>
          <ac:cxnSpMkLst>
            <pc:docMk/>
            <pc:sldMk cId="1599756464" sldId="513"/>
            <ac:cxnSpMk id="10" creationId="{93A751E5-FAD0-41C2-B3E6-426655AB11F8}"/>
          </ac:cxnSpMkLst>
        </pc:cxnChg>
        <pc:cxnChg chg="mod">
          <ac:chgData name="Solal Pirelli" userId="584f3c02d4d36311" providerId="LiveId" clId="{575ED62D-A346-403E-A826-F87CC718556A}" dt="2022-10-26T19:19:54.376" v="14665" actId="14861"/>
          <ac:cxnSpMkLst>
            <pc:docMk/>
            <pc:sldMk cId="1599756464" sldId="513"/>
            <ac:cxnSpMk id="12" creationId="{58DEC77D-0818-4E4E-9F6B-647BAE040430}"/>
          </ac:cxnSpMkLst>
        </pc:cxnChg>
        <pc:cxnChg chg="mod">
          <ac:chgData name="Solal Pirelli" userId="584f3c02d4d36311" providerId="LiveId" clId="{575ED62D-A346-403E-A826-F87CC718556A}" dt="2022-10-26T19:19:43.236" v="14663" actId="14861"/>
          <ac:cxnSpMkLst>
            <pc:docMk/>
            <pc:sldMk cId="1599756464" sldId="513"/>
            <ac:cxnSpMk id="15" creationId="{263390A8-065F-428B-B0BF-935B5439AAFC}"/>
          </ac:cxnSpMkLst>
        </pc:cxnChg>
      </pc:sldChg>
      <pc:sldChg chg="delSp modSp new del mod">
        <pc:chgData name="Solal Pirelli" userId="584f3c02d4d36311" providerId="LiveId" clId="{575ED62D-A346-403E-A826-F87CC718556A}" dt="2022-10-26T18:22:14.182" v="14375" actId="47"/>
        <pc:sldMkLst>
          <pc:docMk/>
          <pc:sldMk cId="1447950987" sldId="514"/>
        </pc:sldMkLst>
        <pc:spChg chg="mod">
          <ac:chgData name="Solal Pirelli" userId="584f3c02d4d36311" providerId="LiveId" clId="{575ED62D-A346-403E-A826-F87CC718556A}" dt="2022-10-22T14:31:49.526" v="9405" actId="20577"/>
          <ac:spMkLst>
            <pc:docMk/>
            <pc:sldMk cId="1447950987" sldId="514"/>
            <ac:spMk id="2" creationId="{9019C5A4-5400-4C3C-BEE0-919C3C23A9FA}"/>
          </ac:spMkLst>
        </pc:spChg>
        <pc:spChg chg="mod">
          <ac:chgData name="Solal Pirelli" userId="584f3c02d4d36311" providerId="LiveId" clId="{575ED62D-A346-403E-A826-F87CC718556A}" dt="2022-10-23T13:26:00.158" v="11153" actId="20577"/>
          <ac:spMkLst>
            <pc:docMk/>
            <pc:sldMk cId="1447950987" sldId="514"/>
            <ac:spMk id="3" creationId="{DF8DB06F-8C1D-40FA-91F5-FD06C79973B6}"/>
          </ac:spMkLst>
        </pc:spChg>
        <pc:spChg chg="del">
          <ac:chgData name="Solal Pirelli" userId="584f3c02d4d36311" providerId="LiveId" clId="{575ED62D-A346-403E-A826-F87CC718556A}" dt="2022-10-22T14:32:49.931" v="9645" actId="478"/>
          <ac:spMkLst>
            <pc:docMk/>
            <pc:sldMk cId="1447950987" sldId="514"/>
            <ac:spMk id="5" creationId="{F4082DEC-4A71-46EF-8386-91BA5B2F62F2}"/>
          </ac:spMkLst>
        </pc:spChg>
      </pc:sldChg>
      <pc:sldChg chg="delSp modSp new mod modAnim">
        <pc:chgData name="Solal Pirelli" userId="584f3c02d4d36311" providerId="LiveId" clId="{575ED62D-A346-403E-A826-F87CC718556A}" dt="2022-10-26T18:45:43.726" v="14408"/>
        <pc:sldMkLst>
          <pc:docMk/>
          <pc:sldMk cId="2061469532" sldId="515"/>
        </pc:sldMkLst>
        <pc:spChg chg="mod">
          <ac:chgData name="Solal Pirelli" userId="584f3c02d4d36311" providerId="LiveId" clId="{575ED62D-A346-403E-A826-F87CC718556A}" dt="2022-10-26T18:45:40.869" v="14407" actId="20577"/>
          <ac:spMkLst>
            <pc:docMk/>
            <pc:sldMk cId="2061469532" sldId="515"/>
            <ac:spMk id="2" creationId="{41908B80-FA3D-47A1-9F54-DAF1FC9F77EC}"/>
          </ac:spMkLst>
        </pc:spChg>
        <pc:spChg chg="mod">
          <ac:chgData name="Solal Pirelli" userId="584f3c02d4d36311" providerId="LiveId" clId="{575ED62D-A346-403E-A826-F87CC718556A}" dt="2022-10-22T14:33:19.986" v="9764" actId="313"/>
          <ac:spMkLst>
            <pc:docMk/>
            <pc:sldMk cId="2061469532" sldId="515"/>
            <ac:spMk id="3" creationId="{E3A710DD-727D-439D-AE0A-7431D3BA9F03}"/>
          </ac:spMkLst>
        </pc:spChg>
        <pc:spChg chg="del">
          <ac:chgData name="Solal Pirelli" userId="584f3c02d4d36311" providerId="LiveId" clId="{575ED62D-A346-403E-A826-F87CC718556A}" dt="2022-10-22T14:33:35.683" v="9768" actId="478"/>
          <ac:spMkLst>
            <pc:docMk/>
            <pc:sldMk cId="2061469532" sldId="515"/>
            <ac:spMk id="5" creationId="{4F68ADE2-DC7E-4155-84E5-20FF282342F2}"/>
          </ac:spMkLst>
        </pc:spChg>
      </pc:sldChg>
      <pc:sldChg chg="delSp modSp new mod">
        <pc:chgData name="Solal Pirelli" userId="584f3c02d4d36311" providerId="LiveId" clId="{575ED62D-A346-403E-A826-F87CC718556A}" dt="2022-10-22T14:34:23.141" v="9854" actId="478"/>
        <pc:sldMkLst>
          <pc:docMk/>
          <pc:sldMk cId="4072075935" sldId="516"/>
        </pc:sldMkLst>
        <pc:spChg chg="mod">
          <ac:chgData name="Solal Pirelli" userId="584f3c02d4d36311" providerId="LiveId" clId="{575ED62D-A346-403E-A826-F87CC718556A}" dt="2022-10-22T14:34:05.094" v="9797" actId="20577"/>
          <ac:spMkLst>
            <pc:docMk/>
            <pc:sldMk cId="4072075935" sldId="516"/>
            <ac:spMk id="2" creationId="{836047D3-BB98-4F17-859E-716866C518B9}"/>
          </ac:spMkLst>
        </pc:spChg>
        <pc:spChg chg="mod">
          <ac:chgData name="Solal Pirelli" userId="584f3c02d4d36311" providerId="LiveId" clId="{575ED62D-A346-403E-A826-F87CC718556A}" dt="2022-10-22T14:34:21.014" v="9853" actId="20577"/>
          <ac:spMkLst>
            <pc:docMk/>
            <pc:sldMk cId="4072075935" sldId="516"/>
            <ac:spMk id="3" creationId="{084822C5-AF6B-4A78-B8EF-0548F3F6C815}"/>
          </ac:spMkLst>
        </pc:spChg>
        <pc:spChg chg="del">
          <ac:chgData name="Solal Pirelli" userId="584f3c02d4d36311" providerId="LiveId" clId="{575ED62D-A346-403E-A826-F87CC718556A}" dt="2022-10-22T14:34:23.141" v="9854" actId="478"/>
          <ac:spMkLst>
            <pc:docMk/>
            <pc:sldMk cId="4072075935" sldId="516"/>
            <ac:spMk id="5" creationId="{D2B46C73-2D27-4799-B223-CA6B9976B5A0}"/>
          </ac:spMkLst>
        </pc:spChg>
      </pc:sldChg>
      <pc:sldChg chg="addSp delSp modSp new mod delAnim modAnim">
        <pc:chgData name="Solal Pirelli" userId="584f3c02d4d36311" providerId="LiveId" clId="{575ED62D-A346-403E-A826-F87CC718556A}" dt="2022-10-26T19:23:43.842" v="14677" actId="207"/>
        <pc:sldMkLst>
          <pc:docMk/>
          <pc:sldMk cId="1479356026" sldId="517"/>
        </pc:sldMkLst>
        <pc:spChg chg="mod">
          <ac:chgData name="Solal Pirelli" userId="584f3c02d4d36311" providerId="LiveId" clId="{575ED62D-A346-403E-A826-F87CC718556A}" dt="2022-10-22T14:34:33.138" v="9881" actId="20577"/>
          <ac:spMkLst>
            <pc:docMk/>
            <pc:sldMk cId="1479356026" sldId="517"/>
            <ac:spMk id="2" creationId="{F869045A-A81F-4DA6-9674-0B5EB39B6C52}"/>
          </ac:spMkLst>
        </pc:spChg>
        <pc:spChg chg="add mod ord">
          <ac:chgData name="Solal Pirelli" userId="584f3c02d4d36311" providerId="LiveId" clId="{575ED62D-A346-403E-A826-F87CC718556A}" dt="2022-10-26T19:22:51.797" v="14671" actId="167"/>
          <ac:spMkLst>
            <pc:docMk/>
            <pc:sldMk cId="1479356026" sldId="517"/>
            <ac:spMk id="3" creationId="{DB100E17-6AC8-4045-8668-241616E20BEB}"/>
          </ac:spMkLst>
        </pc:spChg>
        <pc:spChg chg="del">
          <ac:chgData name="Solal Pirelli" userId="584f3c02d4d36311" providerId="LiveId" clId="{575ED62D-A346-403E-A826-F87CC718556A}" dt="2022-10-22T14:34:44.410" v="9882" actId="478"/>
          <ac:spMkLst>
            <pc:docMk/>
            <pc:sldMk cId="1479356026" sldId="517"/>
            <ac:spMk id="3" creationId="{F7349882-69E2-4089-9694-6B4388D92EB9}"/>
          </ac:spMkLst>
        </pc:spChg>
        <pc:spChg chg="del">
          <ac:chgData name="Solal Pirelli" userId="584f3c02d4d36311" providerId="LiveId" clId="{575ED62D-A346-403E-A826-F87CC718556A}" dt="2022-10-22T14:34:45.791" v="9883" actId="478"/>
          <ac:spMkLst>
            <pc:docMk/>
            <pc:sldMk cId="1479356026" sldId="517"/>
            <ac:spMk id="5" creationId="{DEE44C2F-D150-4728-8BF6-924F5629C52E}"/>
          </ac:spMkLst>
        </pc:spChg>
        <pc:spChg chg="add mod ord">
          <ac:chgData name="Solal Pirelli" userId="584f3c02d4d36311" providerId="LiveId" clId="{575ED62D-A346-403E-A826-F87CC718556A}" dt="2022-10-26T19:23:11.437" v="14675" actId="166"/>
          <ac:spMkLst>
            <pc:docMk/>
            <pc:sldMk cId="1479356026" sldId="517"/>
            <ac:spMk id="7" creationId="{2F7D056B-AEAE-4DBB-A354-77B3B225E521}"/>
          </ac:spMkLst>
        </pc:spChg>
        <pc:spChg chg="add del mod">
          <ac:chgData name="Solal Pirelli" userId="584f3c02d4d36311" providerId="LiveId" clId="{575ED62D-A346-403E-A826-F87CC718556A}" dt="2022-10-22T14:38:16.647" v="9965" actId="478"/>
          <ac:spMkLst>
            <pc:docMk/>
            <pc:sldMk cId="1479356026" sldId="517"/>
            <ac:spMk id="8" creationId="{8E7C0C6B-AA93-476C-B9BA-DD5EBCE90337}"/>
          </ac:spMkLst>
        </pc:spChg>
        <pc:spChg chg="add mod">
          <ac:chgData name="Solal Pirelli" userId="584f3c02d4d36311" providerId="LiveId" clId="{575ED62D-A346-403E-A826-F87CC718556A}" dt="2022-10-22T14:36:25.287" v="9934" actId="403"/>
          <ac:spMkLst>
            <pc:docMk/>
            <pc:sldMk cId="1479356026" sldId="517"/>
            <ac:spMk id="9" creationId="{CD944B25-3D04-45B7-BF8C-A2F7018342E4}"/>
          </ac:spMkLst>
        </pc:spChg>
        <pc:spChg chg="add del mod">
          <ac:chgData name="Solal Pirelli" userId="584f3c02d4d36311" providerId="LiveId" clId="{575ED62D-A346-403E-A826-F87CC718556A}" dt="2022-10-22T14:36:49.901" v="9950" actId="478"/>
          <ac:spMkLst>
            <pc:docMk/>
            <pc:sldMk cId="1479356026" sldId="517"/>
            <ac:spMk id="10" creationId="{F45F49B8-62EF-42ED-B5AF-746DC4B6C9EC}"/>
          </ac:spMkLst>
        </pc:spChg>
        <pc:spChg chg="add mod">
          <ac:chgData name="Solal Pirelli" userId="584f3c02d4d36311" providerId="LiveId" clId="{575ED62D-A346-403E-A826-F87CC718556A}" dt="2022-10-22T14:42:33.382" v="10148" actId="14100"/>
          <ac:spMkLst>
            <pc:docMk/>
            <pc:sldMk cId="1479356026" sldId="517"/>
            <ac:spMk id="11" creationId="{59BEEBCC-0832-4891-84A9-7B3CC3AFB17B}"/>
          </ac:spMkLst>
        </pc:spChg>
        <pc:spChg chg="add mod">
          <ac:chgData name="Solal Pirelli" userId="584f3c02d4d36311" providerId="LiveId" clId="{575ED62D-A346-403E-A826-F87CC718556A}" dt="2022-10-26T19:23:16.470" v="14676" actId="207"/>
          <ac:spMkLst>
            <pc:docMk/>
            <pc:sldMk cId="1479356026" sldId="517"/>
            <ac:spMk id="13" creationId="{F0D9311B-E49C-4436-9DED-EBABB487D658}"/>
          </ac:spMkLst>
        </pc:spChg>
        <pc:spChg chg="add mod ord">
          <ac:chgData name="Solal Pirelli" userId="584f3c02d4d36311" providerId="LiveId" clId="{575ED62D-A346-403E-A826-F87CC718556A}" dt="2022-10-26T19:23:06.647" v="14674" actId="166"/>
          <ac:spMkLst>
            <pc:docMk/>
            <pc:sldMk cId="1479356026" sldId="517"/>
            <ac:spMk id="16" creationId="{5E1726AA-279C-4EDC-BEB9-961BED8DFDE2}"/>
          </ac:spMkLst>
        </pc:spChg>
        <pc:picChg chg="add mod">
          <ac:chgData name="Solal Pirelli" userId="584f3c02d4d36311" providerId="LiveId" clId="{575ED62D-A346-403E-A826-F87CC718556A}" dt="2022-10-23T13:37:50.235" v="11737" actId="207"/>
          <ac:picMkLst>
            <pc:docMk/>
            <pc:sldMk cId="1479356026" sldId="517"/>
            <ac:picMk id="6" creationId="{450247DB-DE46-418D-A20B-0C87D5640F61}"/>
          </ac:picMkLst>
        </pc:picChg>
        <pc:cxnChg chg="add mod">
          <ac:chgData name="Solal Pirelli" userId="584f3c02d4d36311" providerId="LiveId" clId="{575ED62D-A346-403E-A826-F87CC718556A}" dt="2022-10-26T19:23:03.103" v="14673" actId="14861"/>
          <ac:cxnSpMkLst>
            <pc:docMk/>
            <pc:sldMk cId="1479356026" sldId="517"/>
            <ac:cxnSpMk id="12" creationId="{45EBF691-A96E-4DE4-97D7-7E1C29C26D34}"/>
          </ac:cxnSpMkLst>
        </pc:cxnChg>
        <pc:cxnChg chg="add mod">
          <ac:chgData name="Solal Pirelli" userId="584f3c02d4d36311" providerId="LiveId" clId="{575ED62D-A346-403E-A826-F87CC718556A}" dt="2022-10-26T19:23:03.103" v="14673" actId="14861"/>
          <ac:cxnSpMkLst>
            <pc:docMk/>
            <pc:sldMk cId="1479356026" sldId="517"/>
            <ac:cxnSpMk id="14" creationId="{79883A59-F1F2-4D12-AC98-A58036B53F09}"/>
          </ac:cxnSpMkLst>
        </pc:cxnChg>
        <pc:cxnChg chg="add mod">
          <ac:chgData name="Solal Pirelli" userId="584f3c02d4d36311" providerId="LiveId" clId="{575ED62D-A346-403E-A826-F87CC718556A}" dt="2022-10-26T19:23:03.103" v="14673" actId="14861"/>
          <ac:cxnSpMkLst>
            <pc:docMk/>
            <pc:sldMk cId="1479356026" sldId="517"/>
            <ac:cxnSpMk id="15" creationId="{66772BEC-B0F1-4E72-ACC8-C210159D8D03}"/>
          </ac:cxnSpMkLst>
        </pc:cxnChg>
        <pc:cxnChg chg="add del mod">
          <ac:chgData name="Solal Pirelli" userId="584f3c02d4d36311" providerId="LiveId" clId="{575ED62D-A346-403E-A826-F87CC718556A}" dt="2022-10-23T13:39:01.465" v="11753" actId="478"/>
          <ac:cxnSpMkLst>
            <pc:docMk/>
            <pc:sldMk cId="1479356026" sldId="517"/>
            <ac:cxnSpMk id="24" creationId="{B4C017D8-5165-48D2-9635-9DC514483B3F}"/>
          </ac:cxnSpMkLst>
        </pc:cxnChg>
      </pc:sldChg>
      <pc:sldChg chg="delSp modSp new del mod">
        <pc:chgData name="Solal Pirelli" userId="584f3c02d4d36311" providerId="LiveId" clId="{575ED62D-A346-403E-A826-F87CC718556A}" dt="2022-10-26T18:22:26.228" v="14376" actId="47"/>
        <pc:sldMkLst>
          <pc:docMk/>
          <pc:sldMk cId="1547480127" sldId="518"/>
        </pc:sldMkLst>
        <pc:spChg chg="mod">
          <ac:chgData name="Solal Pirelli" userId="584f3c02d4d36311" providerId="LiveId" clId="{575ED62D-A346-403E-A826-F87CC718556A}" dt="2022-10-22T14:40:24.471" v="9979" actId="20577"/>
          <ac:spMkLst>
            <pc:docMk/>
            <pc:sldMk cId="1547480127" sldId="518"/>
            <ac:spMk id="2" creationId="{68E7F511-39E3-4EFB-8B84-613E37911486}"/>
          </ac:spMkLst>
        </pc:spChg>
        <pc:spChg chg="mod">
          <ac:chgData name="Solal Pirelli" userId="584f3c02d4d36311" providerId="LiveId" clId="{575ED62D-A346-403E-A826-F87CC718556A}" dt="2022-10-23T13:25:56.678" v="11151" actId="20577"/>
          <ac:spMkLst>
            <pc:docMk/>
            <pc:sldMk cId="1547480127" sldId="518"/>
            <ac:spMk id="3" creationId="{5B8F9F95-4AFE-427E-8A14-B66558E0926D}"/>
          </ac:spMkLst>
        </pc:spChg>
        <pc:spChg chg="del">
          <ac:chgData name="Solal Pirelli" userId="584f3c02d4d36311" providerId="LiveId" clId="{575ED62D-A346-403E-A826-F87CC718556A}" dt="2022-10-22T14:40:54.591" v="10129" actId="478"/>
          <ac:spMkLst>
            <pc:docMk/>
            <pc:sldMk cId="1547480127" sldId="518"/>
            <ac:spMk id="5" creationId="{8EF18A3A-BA33-4F99-8285-8CE86442D962}"/>
          </ac:spMkLst>
        </pc:spChg>
      </pc:sldChg>
      <pc:sldChg chg="delSp modSp new mod modNotesTx">
        <pc:chgData name="Solal Pirelli" userId="584f3c02d4d36311" providerId="LiveId" clId="{575ED62D-A346-403E-A826-F87CC718556A}" dt="2022-10-26T18:45:32.750" v="14406" actId="20577"/>
        <pc:sldMkLst>
          <pc:docMk/>
          <pc:sldMk cId="2048822980" sldId="519"/>
        </pc:sldMkLst>
        <pc:spChg chg="mod">
          <ac:chgData name="Solal Pirelli" userId="584f3c02d4d36311" providerId="LiveId" clId="{575ED62D-A346-403E-A826-F87CC718556A}" dt="2022-10-23T12:30:57.788" v="10159" actId="20577"/>
          <ac:spMkLst>
            <pc:docMk/>
            <pc:sldMk cId="2048822980" sldId="519"/>
            <ac:spMk id="2" creationId="{0AF9B048-00A1-4FA4-A80B-D94DDF1EA40F}"/>
          </ac:spMkLst>
        </pc:spChg>
        <pc:spChg chg="mod">
          <ac:chgData name="Solal Pirelli" userId="584f3c02d4d36311" providerId="LiveId" clId="{575ED62D-A346-403E-A826-F87CC718556A}" dt="2022-10-23T12:31:09.067" v="10202" actId="404"/>
          <ac:spMkLst>
            <pc:docMk/>
            <pc:sldMk cId="2048822980" sldId="519"/>
            <ac:spMk id="3" creationId="{71CEC470-EA4D-44AF-B605-ACB34662C99A}"/>
          </ac:spMkLst>
        </pc:spChg>
        <pc:spChg chg="del">
          <ac:chgData name="Solal Pirelli" userId="584f3c02d4d36311" providerId="LiveId" clId="{575ED62D-A346-403E-A826-F87CC718556A}" dt="2022-10-23T12:31:14.485" v="10203" actId="478"/>
          <ac:spMkLst>
            <pc:docMk/>
            <pc:sldMk cId="2048822980" sldId="519"/>
            <ac:spMk id="5" creationId="{7F9A11E2-5907-45EC-9F46-998D8C8B7FE1}"/>
          </ac:spMkLst>
        </pc:spChg>
      </pc:sldChg>
      <pc:sldChg chg="delSp modSp new del mod">
        <pc:chgData name="Solal Pirelli" userId="584f3c02d4d36311" providerId="LiveId" clId="{575ED62D-A346-403E-A826-F87CC718556A}" dt="2022-10-23T13:14:07.697" v="10587" actId="47"/>
        <pc:sldMkLst>
          <pc:docMk/>
          <pc:sldMk cId="1270730937" sldId="520"/>
        </pc:sldMkLst>
        <pc:spChg chg="mod">
          <ac:chgData name="Solal Pirelli" userId="584f3c02d4d36311" providerId="LiveId" clId="{575ED62D-A346-403E-A826-F87CC718556A}" dt="2022-10-23T12:37:49.789" v="10244" actId="20577"/>
          <ac:spMkLst>
            <pc:docMk/>
            <pc:sldMk cId="1270730937" sldId="520"/>
            <ac:spMk id="2" creationId="{81A96263-B131-46B7-88DB-B54A942CE351}"/>
          </ac:spMkLst>
        </pc:spChg>
        <pc:spChg chg="mod">
          <ac:chgData name="Solal Pirelli" userId="584f3c02d4d36311" providerId="LiveId" clId="{575ED62D-A346-403E-A826-F87CC718556A}" dt="2022-10-23T12:40:49.091" v="10352" actId="20577"/>
          <ac:spMkLst>
            <pc:docMk/>
            <pc:sldMk cId="1270730937" sldId="520"/>
            <ac:spMk id="3" creationId="{5AF3FA63-4091-4E90-8538-B7849CD4F58F}"/>
          </ac:spMkLst>
        </pc:spChg>
        <pc:spChg chg="del">
          <ac:chgData name="Solal Pirelli" userId="584f3c02d4d36311" providerId="LiveId" clId="{575ED62D-A346-403E-A826-F87CC718556A}" dt="2022-10-23T12:38:34.652" v="10252" actId="478"/>
          <ac:spMkLst>
            <pc:docMk/>
            <pc:sldMk cId="1270730937" sldId="520"/>
            <ac:spMk id="5" creationId="{10C89BC0-340B-4C4C-A361-0817B6CFEF5B}"/>
          </ac:spMkLst>
        </pc:spChg>
      </pc:sldChg>
      <pc:sldChg chg="delSp modSp new del mod">
        <pc:chgData name="Solal Pirelli" userId="584f3c02d4d36311" providerId="LiveId" clId="{575ED62D-A346-403E-A826-F87CC718556A}" dt="2022-10-23T13:14:10.258" v="10589" actId="47"/>
        <pc:sldMkLst>
          <pc:docMk/>
          <pc:sldMk cId="742302437" sldId="521"/>
        </pc:sldMkLst>
        <pc:spChg chg="del">
          <ac:chgData name="Solal Pirelli" userId="584f3c02d4d36311" providerId="LiveId" clId="{575ED62D-A346-403E-A826-F87CC718556A}" dt="2022-10-23T12:39:20.729" v="10297" actId="478"/>
          <ac:spMkLst>
            <pc:docMk/>
            <pc:sldMk cId="742302437" sldId="521"/>
            <ac:spMk id="2" creationId="{CF21B79C-D5D8-42C1-B3DF-3EB784A1549B}"/>
          </ac:spMkLst>
        </pc:spChg>
        <pc:spChg chg="mod">
          <ac:chgData name="Solal Pirelli" userId="584f3c02d4d36311" providerId="LiveId" clId="{575ED62D-A346-403E-A826-F87CC718556A}" dt="2022-10-23T12:40:51.590" v="10356" actId="20577"/>
          <ac:spMkLst>
            <pc:docMk/>
            <pc:sldMk cId="742302437" sldId="521"/>
            <ac:spMk id="3" creationId="{3B68D50A-7F8B-4499-9AF3-B695EBD55287}"/>
          </ac:spMkLst>
        </pc:spChg>
        <pc:spChg chg="del">
          <ac:chgData name="Solal Pirelli" userId="584f3c02d4d36311" providerId="LiveId" clId="{575ED62D-A346-403E-A826-F87CC718556A}" dt="2022-10-23T12:39:22.244" v="10298" actId="478"/>
          <ac:spMkLst>
            <pc:docMk/>
            <pc:sldMk cId="742302437" sldId="521"/>
            <ac:spMk id="5" creationId="{DCE2B5B9-79F5-4C0E-84AB-475A784E0169}"/>
          </ac:spMkLst>
        </pc:spChg>
      </pc:sldChg>
      <pc:sldChg chg="addSp delSp modSp new mod chgLayout">
        <pc:chgData name="Solal Pirelli" userId="584f3c02d4d36311" providerId="LiveId" clId="{575ED62D-A346-403E-A826-F87CC718556A}" dt="2022-10-23T13:18:00.884" v="10820" actId="20577"/>
        <pc:sldMkLst>
          <pc:docMk/>
          <pc:sldMk cId="2187992352" sldId="522"/>
        </pc:sldMkLst>
        <pc:spChg chg="del">
          <ac:chgData name="Solal Pirelli" userId="584f3c02d4d36311" providerId="LiveId" clId="{575ED62D-A346-403E-A826-F87CC718556A}" dt="2022-10-23T12:39:50.717" v="10308" actId="478"/>
          <ac:spMkLst>
            <pc:docMk/>
            <pc:sldMk cId="2187992352" sldId="522"/>
            <ac:spMk id="2" creationId="{E3E5DDFE-4209-49B9-A407-B89FBE341560}"/>
          </ac:spMkLst>
        </pc:spChg>
        <pc:spChg chg="mod ord">
          <ac:chgData name="Solal Pirelli" userId="584f3c02d4d36311" providerId="LiveId" clId="{575ED62D-A346-403E-A826-F87CC718556A}" dt="2022-10-23T13:17:57.866" v="10815" actId="700"/>
          <ac:spMkLst>
            <pc:docMk/>
            <pc:sldMk cId="2187992352" sldId="522"/>
            <ac:spMk id="3" creationId="{57CE96CE-E819-4B47-BB59-CC912397B568}"/>
          </ac:spMkLst>
        </pc:spChg>
        <pc:spChg chg="mod ord">
          <ac:chgData name="Solal Pirelli" userId="584f3c02d4d36311" providerId="LiveId" clId="{575ED62D-A346-403E-A826-F87CC718556A}" dt="2022-10-23T13:17:57.866" v="10815" actId="700"/>
          <ac:spMkLst>
            <pc:docMk/>
            <pc:sldMk cId="2187992352" sldId="522"/>
            <ac:spMk id="4" creationId="{AFEA98A0-7751-4A73-9545-5A5B30C98181}"/>
          </ac:spMkLst>
        </pc:spChg>
        <pc:spChg chg="del">
          <ac:chgData name="Solal Pirelli" userId="584f3c02d4d36311" providerId="LiveId" clId="{575ED62D-A346-403E-A826-F87CC718556A}" dt="2022-10-23T12:39:52.028" v="10309" actId="478"/>
          <ac:spMkLst>
            <pc:docMk/>
            <pc:sldMk cId="2187992352" sldId="522"/>
            <ac:spMk id="5" creationId="{782209BD-66F4-4E01-AA50-3F98D7494496}"/>
          </ac:spMkLst>
        </pc:spChg>
        <pc:spChg chg="add mod ord">
          <ac:chgData name="Solal Pirelli" userId="584f3c02d4d36311" providerId="LiveId" clId="{575ED62D-A346-403E-A826-F87CC718556A}" dt="2022-10-23T13:18:00.884" v="10820" actId="20577"/>
          <ac:spMkLst>
            <pc:docMk/>
            <pc:sldMk cId="2187992352" sldId="522"/>
            <ac:spMk id="6" creationId="{48A9570B-7F6A-4CA9-9F64-8229A509D78C}"/>
          </ac:spMkLst>
        </pc:spChg>
        <pc:spChg chg="add del mod ord">
          <ac:chgData name="Solal Pirelli" userId="584f3c02d4d36311" providerId="LiveId" clId="{575ED62D-A346-403E-A826-F87CC718556A}" dt="2022-10-23T13:17:59.333" v="10816" actId="478"/>
          <ac:spMkLst>
            <pc:docMk/>
            <pc:sldMk cId="2187992352" sldId="522"/>
            <ac:spMk id="7" creationId="{D3AFBF1F-F5EC-4763-85FB-0A89D39582C3}"/>
          </ac:spMkLst>
        </pc:spChg>
      </pc:sldChg>
      <pc:sldChg chg="addSp delSp modSp new mod chgLayout">
        <pc:chgData name="Solal Pirelli" userId="584f3c02d4d36311" providerId="LiveId" clId="{575ED62D-A346-403E-A826-F87CC718556A}" dt="2022-10-23T13:19:09.961" v="10890" actId="14100"/>
        <pc:sldMkLst>
          <pc:docMk/>
          <pc:sldMk cId="1826441985" sldId="523"/>
        </pc:sldMkLst>
        <pc:spChg chg="del">
          <ac:chgData name="Solal Pirelli" userId="584f3c02d4d36311" providerId="LiveId" clId="{575ED62D-A346-403E-A826-F87CC718556A}" dt="2022-10-23T12:42:02.582" v="10410" actId="478"/>
          <ac:spMkLst>
            <pc:docMk/>
            <pc:sldMk cId="1826441985" sldId="523"/>
            <ac:spMk id="2" creationId="{502227BB-3B39-4051-BCF0-98C7639AE3C7}"/>
          </ac:spMkLst>
        </pc:spChg>
        <pc:spChg chg="mod ord">
          <ac:chgData name="Solal Pirelli" userId="584f3c02d4d36311" providerId="LiveId" clId="{575ED62D-A346-403E-A826-F87CC718556A}" dt="2022-10-23T13:19:09.961" v="10890" actId="14100"/>
          <ac:spMkLst>
            <pc:docMk/>
            <pc:sldMk cId="1826441985" sldId="523"/>
            <ac:spMk id="3" creationId="{373FCD13-B585-4BE0-A605-3896540789DA}"/>
          </ac:spMkLst>
        </pc:spChg>
        <pc:spChg chg="mod ord">
          <ac:chgData name="Solal Pirelli" userId="584f3c02d4d36311" providerId="LiveId" clId="{575ED62D-A346-403E-A826-F87CC718556A}" dt="2022-10-23T13:18:56.334" v="10876" actId="700"/>
          <ac:spMkLst>
            <pc:docMk/>
            <pc:sldMk cId="1826441985" sldId="523"/>
            <ac:spMk id="4" creationId="{788F0C15-DA9B-4609-9388-53CE305ECF86}"/>
          </ac:spMkLst>
        </pc:spChg>
        <pc:spChg chg="del">
          <ac:chgData name="Solal Pirelli" userId="584f3c02d4d36311" providerId="LiveId" clId="{575ED62D-A346-403E-A826-F87CC718556A}" dt="2022-10-23T12:42:04.259" v="10411" actId="478"/>
          <ac:spMkLst>
            <pc:docMk/>
            <pc:sldMk cId="1826441985" sldId="523"/>
            <ac:spMk id="5" creationId="{6D66E11D-D2B1-43F1-A01E-067796824755}"/>
          </ac:spMkLst>
        </pc:spChg>
        <pc:spChg chg="add mod ord">
          <ac:chgData name="Solal Pirelli" userId="584f3c02d4d36311" providerId="LiveId" clId="{575ED62D-A346-403E-A826-F87CC718556A}" dt="2022-10-23T13:19:02.396" v="10889" actId="20577"/>
          <ac:spMkLst>
            <pc:docMk/>
            <pc:sldMk cId="1826441985" sldId="523"/>
            <ac:spMk id="6" creationId="{0A000917-5BAC-4B21-9EB2-8EC057532338}"/>
          </ac:spMkLst>
        </pc:spChg>
        <pc:spChg chg="add del mod ord">
          <ac:chgData name="Solal Pirelli" userId="584f3c02d4d36311" providerId="LiveId" clId="{575ED62D-A346-403E-A826-F87CC718556A}" dt="2022-10-23T13:18:58.357" v="10878" actId="478"/>
          <ac:spMkLst>
            <pc:docMk/>
            <pc:sldMk cId="1826441985" sldId="523"/>
            <ac:spMk id="7" creationId="{6890AB42-BAF6-4EEF-A90B-CC42FA7FEEE9}"/>
          </ac:spMkLst>
        </pc:spChg>
      </pc:sldChg>
      <pc:sldChg chg="new del">
        <pc:chgData name="Solal Pirelli" userId="584f3c02d4d36311" providerId="LiveId" clId="{575ED62D-A346-403E-A826-F87CC718556A}" dt="2022-10-23T12:41:58.034" v="10408" actId="680"/>
        <pc:sldMkLst>
          <pc:docMk/>
          <pc:sldMk cId="3380061399" sldId="523"/>
        </pc:sldMkLst>
      </pc:sldChg>
      <pc:sldChg chg="addSp delSp modSp new mod chgLayout">
        <pc:chgData name="Solal Pirelli" userId="584f3c02d4d36311" providerId="LiveId" clId="{575ED62D-A346-403E-A826-F87CC718556A}" dt="2022-10-26T18:25:26.551" v="14379" actId="207"/>
        <pc:sldMkLst>
          <pc:docMk/>
          <pc:sldMk cId="208337001" sldId="524"/>
        </pc:sldMkLst>
        <pc:spChg chg="mod ord">
          <ac:chgData name="Solal Pirelli" userId="584f3c02d4d36311" providerId="LiveId" clId="{575ED62D-A346-403E-A826-F87CC718556A}" dt="2022-10-23T13:10:37.892" v="10526" actId="700"/>
          <ac:spMkLst>
            <pc:docMk/>
            <pc:sldMk cId="208337001" sldId="524"/>
            <ac:spMk id="2" creationId="{CBEE6562-3B74-43D4-96BC-E3FC111748C9}"/>
          </ac:spMkLst>
        </pc:spChg>
        <pc:spChg chg="mod ord">
          <ac:chgData name="Solal Pirelli" userId="584f3c02d4d36311" providerId="LiveId" clId="{575ED62D-A346-403E-A826-F87CC718556A}" dt="2022-10-26T18:25:26.551" v="14379" actId="207"/>
          <ac:spMkLst>
            <pc:docMk/>
            <pc:sldMk cId="208337001" sldId="524"/>
            <ac:spMk id="3" creationId="{6C540A58-0367-4502-BC86-3C27AD740168}"/>
          </ac:spMkLst>
        </pc:spChg>
        <pc:spChg chg="mod ord">
          <ac:chgData name="Solal Pirelli" userId="584f3c02d4d36311" providerId="LiveId" clId="{575ED62D-A346-403E-A826-F87CC718556A}" dt="2022-10-23T13:10:37.892" v="10526" actId="700"/>
          <ac:spMkLst>
            <pc:docMk/>
            <pc:sldMk cId="208337001" sldId="524"/>
            <ac:spMk id="4" creationId="{D0EA0D12-6C3D-4125-AE59-9D8F9B31993F}"/>
          </ac:spMkLst>
        </pc:spChg>
        <pc:spChg chg="del">
          <ac:chgData name="Solal Pirelli" userId="584f3c02d4d36311" providerId="LiveId" clId="{575ED62D-A346-403E-A826-F87CC718556A}" dt="2022-10-23T13:09:57.946" v="10493" actId="478"/>
          <ac:spMkLst>
            <pc:docMk/>
            <pc:sldMk cId="208337001" sldId="524"/>
            <ac:spMk id="5" creationId="{C079989B-6223-4851-9205-631C5408CE4E}"/>
          </ac:spMkLst>
        </pc:spChg>
        <pc:spChg chg="add del mod ord">
          <ac:chgData name="Solal Pirelli" userId="584f3c02d4d36311" providerId="LiveId" clId="{575ED62D-A346-403E-A826-F87CC718556A}" dt="2022-10-23T13:10:39.901" v="10527" actId="478"/>
          <ac:spMkLst>
            <pc:docMk/>
            <pc:sldMk cId="208337001" sldId="524"/>
            <ac:spMk id="6" creationId="{2059C9F5-AE3B-4FB4-95BE-C09A85F00BE0}"/>
          </ac:spMkLst>
        </pc:spChg>
      </pc:sldChg>
      <pc:sldChg chg="addSp delSp modSp add mod delAnim modAnim">
        <pc:chgData name="Solal Pirelli" userId="584f3c02d4d36311" providerId="LiveId" clId="{575ED62D-A346-403E-A826-F87CC718556A}" dt="2022-10-23T13:48:31.861" v="12191" actId="571"/>
        <pc:sldMkLst>
          <pc:docMk/>
          <pc:sldMk cId="8118418" sldId="525"/>
        </pc:sldMkLst>
        <pc:spChg chg="del">
          <ac:chgData name="Solal Pirelli" userId="584f3c02d4d36311" providerId="LiveId" clId="{575ED62D-A346-403E-A826-F87CC718556A}" dt="2022-10-23T13:13:38.143" v="10583" actId="478"/>
          <ac:spMkLst>
            <pc:docMk/>
            <pc:sldMk cId="8118418" sldId="525"/>
            <ac:spMk id="2" creationId="{F869045A-A81F-4DA6-9674-0B5EB39B6C52}"/>
          </ac:spMkLst>
        </pc:spChg>
        <pc:spChg chg="del mod">
          <ac:chgData name="Solal Pirelli" userId="584f3c02d4d36311" providerId="LiveId" clId="{575ED62D-A346-403E-A826-F87CC718556A}" dt="2022-10-23T13:11:43.906" v="10548" actId="478"/>
          <ac:spMkLst>
            <pc:docMk/>
            <pc:sldMk cId="8118418" sldId="525"/>
            <ac:spMk id="7" creationId="{2F7D056B-AEAE-4DBB-A354-77B3B225E521}"/>
          </ac:spMkLst>
        </pc:spChg>
        <pc:spChg chg="del">
          <ac:chgData name="Solal Pirelli" userId="584f3c02d4d36311" providerId="LiveId" clId="{575ED62D-A346-403E-A826-F87CC718556A}" dt="2022-10-23T13:11:42.544" v="10547" actId="478"/>
          <ac:spMkLst>
            <pc:docMk/>
            <pc:sldMk cId="8118418" sldId="525"/>
            <ac:spMk id="9" creationId="{CD944B25-3D04-45B7-BF8C-A2F7018342E4}"/>
          </ac:spMkLst>
        </pc:spChg>
        <pc:spChg chg="add del mod">
          <ac:chgData name="Solal Pirelli" userId="584f3c02d4d36311" providerId="LiveId" clId="{575ED62D-A346-403E-A826-F87CC718556A}" dt="2022-10-23T13:13:39.060" v="10584" actId="478"/>
          <ac:spMkLst>
            <pc:docMk/>
            <pc:sldMk cId="8118418" sldId="525"/>
            <ac:spMk id="10" creationId="{6D693900-5FB7-4B29-9E39-DE655A49B27F}"/>
          </ac:spMkLst>
        </pc:spChg>
        <pc:spChg chg="mod">
          <ac:chgData name="Solal Pirelli" userId="584f3c02d4d36311" providerId="LiveId" clId="{575ED62D-A346-403E-A826-F87CC718556A}" dt="2022-10-23T13:11:56.762" v="10561" actId="20577"/>
          <ac:spMkLst>
            <pc:docMk/>
            <pc:sldMk cId="8118418" sldId="525"/>
            <ac:spMk id="11" creationId="{59BEEBCC-0832-4891-84A9-7B3CC3AFB17B}"/>
          </ac:spMkLst>
        </pc:spChg>
        <pc:spChg chg="del">
          <ac:chgData name="Solal Pirelli" userId="584f3c02d4d36311" providerId="LiveId" clId="{575ED62D-A346-403E-A826-F87CC718556A}" dt="2022-10-23T13:11:40.700" v="10545" actId="478"/>
          <ac:spMkLst>
            <pc:docMk/>
            <pc:sldMk cId="8118418" sldId="525"/>
            <ac:spMk id="13" creationId="{F0D9311B-E49C-4436-9DED-EBABB487D658}"/>
          </ac:spMkLst>
        </pc:spChg>
        <pc:picChg chg="add mod">
          <ac:chgData name="Solal Pirelli" userId="584f3c02d4d36311" providerId="LiveId" clId="{575ED62D-A346-403E-A826-F87CC718556A}" dt="2022-10-23T13:13:35.025" v="10582" actId="1037"/>
          <ac:picMkLst>
            <pc:docMk/>
            <pc:sldMk cId="8118418" sldId="525"/>
            <ac:picMk id="5" creationId="{84ED4D93-CE2E-4645-82E9-FE44A9643AB6}"/>
          </ac:picMkLst>
        </pc:picChg>
        <pc:picChg chg="del">
          <ac:chgData name="Solal Pirelli" userId="584f3c02d4d36311" providerId="LiveId" clId="{575ED62D-A346-403E-A826-F87CC718556A}" dt="2022-10-23T13:11:39.727" v="10544" actId="478"/>
          <ac:picMkLst>
            <pc:docMk/>
            <pc:sldMk cId="8118418" sldId="525"/>
            <ac:picMk id="6" creationId="{450247DB-DE46-418D-A20B-0C87D5640F61}"/>
          </ac:picMkLst>
        </pc:picChg>
        <pc:cxnChg chg="del">
          <ac:chgData name="Solal Pirelli" userId="584f3c02d4d36311" providerId="LiveId" clId="{575ED62D-A346-403E-A826-F87CC718556A}" dt="2022-10-23T13:39:09.523" v="11756" actId="478"/>
          <ac:cxnSpMkLst>
            <pc:docMk/>
            <pc:sldMk cId="8118418" sldId="525"/>
            <ac:cxnSpMk id="12" creationId="{45EBF691-A96E-4DE4-97D7-7E1C29C26D34}"/>
          </ac:cxnSpMkLst>
        </pc:cxnChg>
        <pc:cxnChg chg="add mod">
          <ac:chgData name="Solal Pirelli" userId="584f3c02d4d36311" providerId="LiveId" clId="{575ED62D-A346-403E-A826-F87CC718556A}" dt="2022-10-23T13:39:08.537" v="11755"/>
          <ac:cxnSpMkLst>
            <pc:docMk/>
            <pc:sldMk cId="8118418" sldId="525"/>
            <ac:cxnSpMk id="18" creationId="{D88AD4CB-BA40-4263-8078-1A8E2AB45641}"/>
          </ac:cxnSpMkLst>
        </pc:cxnChg>
        <pc:cxnChg chg="add mod">
          <ac:chgData name="Solal Pirelli" userId="584f3c02d4d36311" providerId="LiveId" clId="{575ED62D-A346-403E-A826-F87CC718556A}" dt="2022-10-23T13:48:31.861" v="12191" actId="571"/>
          <ac:cxnSpMkLst>
            <pc:docMk/>
            <pc:sldMk cId="8118418" sldId="525"/>
            <ac:cxnSpMk id="19" creationId="{7098A3CD-9C0B-488F-A674-658EC72B1E3C}"/>
          </ac:cxnSpMkLst>
        </pc:cxnChg>
        <pc:cxnChg chg="del">
          <ac:chgData name="Solal Pirelli" userId="584f3c02d4d36311" providerId="LiveId" clId="{575ED62D-A346-403E-A826-F87CC718556A}" dt="2022-10-23T13:39:10.154" v="11757" actId="478"/>
          <ac:cxnSpMkLst>
            <pc:docMk/>
            <pc:sldMk cId="8118418" sldId="525"/>
            <ac:cxnSpMk id="24" creationId="{B4C017D8-5165-48D2-9635-9DC514483B3F}"/>
          </ac:cxnSpMkLst>
        </pc:cxnChg>
      </pc:sldChg>
      <pc:sldChg chg="modSp add mod ord">
        <pc:chgData name="Solal Pirelli" userId="584f3c02d4d36311" providerId="LiveId" clId="{575ED62D-A346-403E-A826-F87CC718556A}" dt="2022-10-23T13:17:44.474" v="10814" actId="14100"/>
        <pc:sldMkLst>
          <pc:docMk/>
          <pc:sldMk cId="316657976" sldId="526"/>
        </pc:sldMkLst>
        <pc:spChg chg="mod">
          <ac:chgData name="Solal Pirelli" userId="584f3c02d4d36311" providerId="LiveId" clId="{575ED62D-A346-403E-A826-F87CC718556A}" dt="2022-10-23T13:17:44.474" v="10814" actId="14100"/>
          <ac:spMkLst>
            <pc:docMk/>
            <pc:sldMk cId="316657976" sldId="526"/>
            <ac:spMk id="3" creationId="{57CE96CE-E819-4B47-BB59-CC912397B568}"/>
          </ac:spMkLst>
        </pc:spChg>
      </pc:sldChg>
      <pc:sldChg chg="new del">
        <pc:chgData name="Solal Pirelli" userId="584f3c02d4d36311" providerId="LiveId" clId="{575ED62D-A346-403E-A826-F87CC718556A}" dt="2022-10-23T13:14:08.312" v="10588" actId="47"/>
        <pc:sldMkLst>
          <pc:docMk/>
          <pc:sldMk cId="1636160241" sldId="526"/>
        </pc:sldMkLst>
      </pc:sldChg>
      <pc:sldChg chg="modSp add mod">
        <pc:chgData name="Solal Pirelli" userId="584f3c02d4d36311" providerId="LiveId" clId="{575ED62D-A346-403E-A826-F87CC718556A}" dt="2022-10-23T13:17:30.139" v="10809" actId="207"/>
        <pc:sldMkLst>
          <pc:docMk/>
          <pc:sldMk cId="3760539394" sldId="527"/>
        </pc:sldMkLst>
        <pc:spChg chg="mod">
          <ac:chgData name="Solal Pirelli" userId="584f3c02d4d36311" providerId="LiveId" clId="{575ED62D-A346-403E-A826-F87CC718556A}" dt="2022-10-23T13:17:30.139" v="10809" actId="207"/>
          <ac:spMkLst>
            <pc:docMk/>
            <pc:sldMk cId="3760539394" sldId="527"/>
            <ac:spMk id="3" creationId="{57CE96CE-E819-4B47-BB59-CC912397B568}"/>
          </ac:spMkLst>
        </pc:spChg>
      </pc:sldChg>
      <pc:sldChg chg="modSp add mod">
        <pc:chgData name="Solal Pirelli" userId="584f3c02d4d36311" providerId="LiveId" clId="{575ED62D-A346-403E-A826-F87CC718556A}" dt="2022-10-23T13:20:02.496" v="10943" actId="207"/>
        <pc:sldMkLst>
          <pc:docMk/>
          <pc:sldMk cId="1361663452" sldId="528"/>
        </pc:sldMkLst>
        <pc:spChg chg="mod">
          <ac:chgData name="Solal Pirelli" userId="584f3c02d4d36311" providerId="LiveId" clId="{575ED62D-A346-403E-A826-F87CC718556A}" dt="2022-10-23T13:20:02.496" v="10943" actId="207"/>
          <ac:spMkLst>
            <pc:docMk/>
            <pc:sldMk cId="1361663452" sldId="528"/>
            <ac:spMk id="3" creationId="{57CE96CE-E819-4B47-BB59-CC912397B568}"/>
          </ac:spMkLst>
        </pc:spChg>
      </pc:sldChg>
      <pc:sldChg chg="modSp add mod">
        <pc:chgData name="Solal Pirelli" userId="584f3c02d4d36311" providerId="LiveId" clId="{575ED62D-A346-403E-A826-F87CC718556A}" dt="2022-10-26T18:27:11.970" v="14393" actId="20577"/>
        <pc:sldMkLst>
          <pc:docMk/>
          <pc:sldMk cId="1836947272" sldId="529"/>
        </pc:sldMkLst>
        <pc:spChg chg="mod">
          <ac:chgData name="Solal Pirelli" userId="584f3c02d4d36311" providerId="LiveId" clId="{575ED62D-A346-403E-A826-F87CC718556A}" dt="2022-10-26T18:27:11.970" v="14393" actId="20577"/>
          <ac:spMkLst>
            <pc:docMk/>
            <pc:sldMk cId="1836947272" sldId="529"/>
            <ac:spMk id="3" creationId="{57CE96CE-E819-4B47-BB59-CC912397B568}"/>
          </ac:spMkLst>
        </pc:spChg>
      </pc:sldChg>
      <pc:sldChg chg="delSp modSp new mod">
        <pc:chgData name="Solal Pirelli" userId="584f3c02d4d36311" providerId="LiveId" clId="{575ED62D-A346-403E-A826-F87CC718556A}" dt="2022-10-23T13:31:48.603" v="11354" actId="20577"/>
        <pc:sldMkLst>
          <pc:docMk/>
          <pc:sldMk cId="3736740134" sldId="530"/>
        </pc:sldMkLst>
        <pc:spChg chg="mod">
          <ac:chgData name="Solal Pirelli" userId="584f3c02d4d36311" providerId="LiveId" clId="{575ED62D-A346-403E-A826-F87CC718556A}" dt="2022-10-23T13:26:38.435" v="11175" actId="20577"/>
          <ac:spMkLst>
            <pc:docMk/>
            <pc:sldMk cId="3736740134" sldId="530"/>
            <ac:spMk id="2" creationId="{670512E4-1DE0-45E7-832A-EF61643C4C28}"/>
          </ac:spMkLst>
        </pc:spChg>
        <pc:spChg chg="mod">
          <ac:chgData name="Solal Pirelli" userId="584f3c02d4d36311" providerId="LiveId" clId="{575ED62D-A346-403E-A826-F87CC718556A}" dt="2022-10-23T13:31:48.603" v="11354" actId="20577"/>
          <ac:spMkLst>
            <pc:docMk/>
            <pc:sldMk cId="3736740134" sldId="530"/>
            <ac:spMk id="3" creationId="{B4ECBA2F-B8B4-4977-B07D-F13DF94B3F40}"/>
          </ac:spMkLst>
        </pc:spChg>
        <pc:spChg chg="del">
          <ac:chgData name="Solal Pirelli" userId="584f3c02d4d36311" providerId="LiveId" clId="{575ED62D-A346-403E-A826-F87CC718556A}" dt="2022-10-23T13:26:40.024" v="11176" actId="478"/>
          <ac:spMkLst>
            <pc:docMk/>
            <pc:sldMk cId="3736740134" sldId="530"/>
            <ac:spMk id="5" creationId="{8132E250-40A0-49E1-BF84-F0A4E0CEE8C4}"/>
          </ac:spMkLst>
        </pc:spChg>
      </pc:sldChg>
      <pc:sldChg chg="delSp modSp new mod">
        <pc:chgData name="Solal Pirelli" userId="584f3c02d4d36311" providerId="LiveId" clId="{575ED62D-A346-403E-A826-F87CC718556A}" dt="2022-10-23T13:32:23.504" v="11416" actId="20577"/>
        <pc:sldMkLst>
          <pc:docMk/>
          <pc:sldMk cId="2665880458" sldId="531"/>
        </pc:sldMkLst>
        <pc:spChg chg="mod">
          <ac:chgData name="Solal Pirelli" userId="584f3c02d4d36311" providerId="LiveId" clId="{575ED62D-A346-403E-A826-F87CC718556A}" dt="2022-10-23T13:32:09.387" v="11369" actId="20577"/>
          <ac:spMkLst>
            <pc:docMk/>
            <pc:sldMk cId="2665880458" sldId="531"/>
            <ac:spMk id="2" creationId="{C6B1421D-1EC7-4857-8FE3-347FEF2C6FFF}"/>
          </ac:spMkLst>
        </pc:spChg>
        <pc:spChg chg="mod">
          <ac:chgData name="Solal Pirelli" userId="584f3c02d4d36311" providerId="LiveId" clId="{575ED62D-A346-403E-A826-F87CC718556A}" dt="2022-10-23T13:32:23.504" v="11416" actId="20577"/>
          <ac:spMkLst>
            <pc:docMk/>
            <pc:sldMk cId="2665880458" sldId="531"/>
            <ac:spMk id="3" creationId="{B59723D2-BECF-42FC-80DB-A409F26237CF}"/>
          </ac:spMkLst>
        </pc:spChg>
        <pc:spChg chg="del">
          <ac:chgData name="Solal Pirelli" userId="584f3c02d4d36311" providerId="LiveId" clId="{575ED62D-A346-403E-A826-F87CC718556A}" dt="2022-10-23T13:32:20.407" v="11413" actId="478"/>
          <ac:spMkLst>
            <pc:docMk/>
            <pc:sldMk cId="2665880458" sldId="531"/>
            <ac:spMk id="5" creationId="{0CC001DE-D863-4BDC-A54A-E371D401C4B5}"/>
          </ac:spMkLst>
        </pc:spChg>
      </pc:sldChg>
      <pc:sldChg chg="delSp modSp new mod">
        <pc:chgData name="Solal Pirelli" userId="584f3c02d4d36311" providerId="LiveId" clId="{575ED62D-A346-403E-A826-F87CC718556A}" dt="2022-10-23T13:32:37.989" v="11451" actId="478"/>
        <pc:sldMkLst>
          <pc:docMk/>
          <pc:sldMk cId="1517942578" sldId="532"/>
        </pc:sldMkLst>
        <pc:spChg chg="mod">
          <ac:chgData name="Solal Pirelli" userId="584f3c02d4d36311" providerId="LiveId" clId="{575ED62D-A346-403E-A826-F87CC718556A}" dt="2022-10-23T13:32:30.620" v="11421" actId="20577"/>
          <ac:spMkLst>
            <pc:docMk/>
            <pc:sldMk cId="1517942578" sldId="532"/>
            <ac:spMk id="2" creationId="{93F9EF04-2710-4883-BF1B-05E60492ED9E}"/>
          </ac:spMkLst>
        </pc:spChg>
        <pc:spChg chg="mod">
          <ac:chgData name="Solal Pirelli" userId="584f3c02d4d36311" providerId="LiveId" clId="{575ED62D-A346-403E-A826-F87CC718556A}" dt="2022-10-23T13:32:36.421" v="11450" actId="20577"/>
          <ac:spMkLst>
            <pc:docMk/>
            <pc:sldMk cId="1517942578" sldId="532"/>
            <ac:spMk id="3" creationId="{6A2B471E-7423-4266-9DC0-A1D93C67FE2F}"/>
          </ac:spMkLst>
        </pc:spChg>
        <pc:spChg chg="del">
          <ac:chgData name="Solal Pirelli" userId="584f3c02d4d36311" providerId="LiveId" clId="{575ED62D-A346-403E-A826-F87CC718556A}" dt="2022-10-23T13:32:37.989" v="11451" actId="478"/>
          <ac:spMkLst>
            <pc:docMk/>
            <pc:sldMk cId="1517942578" sldId="532"/>
            <ac:spMk id="5" creationId="{A5EDE399-332D-4E14-AD53-9AFAEAF66E6F}"/>
          </ac:spMkLst>
        </pc:spChg>
      </pc:sldChg>
      <pc:sldChg chg="addSp delSp modSp new mod">
        <pc:chgData name="Solal Pirelli" userId="584f3c02d4d36311" providerId="LiveId" clId="{575ED62D-A346-403E-A826-F87CC718556A}" dt="2022-10-26T19:34:20.359" v="14685" actId="14838"/>
        <pc:sldMkLst>
          <pc:docMk/>
          <pc:sldMk cId="3341838849" sldId="533"/>
        </pc:sldMkLst>
        <pc:spChg chg="mod">
          <ac:chgData name="Solal Pirelli" userId="584f3c02d4d36311" providerId="LiveId" clId="{575ED62D-A346-403E-A826-F87CC718556A}" dt="2022-10-23T13:32:58.875" v="11482" actId="27636"/>
          <ac:spMkLst>
            <pc:docMk/>
            <pc:sldMk cId="3341838849" sldId="533"/>
            <ac:spMk id="2" creationId="{075BA56E-0887-49B4-870A-C5F77D94E2F4}"/>
          </ac:spMkLst>
        </pc:spChg>
        <pc:spChg chg="del">
          <ac:chgData name="Solal Pirelli" userId="584f3c02d4d36311" providerId="LiveId" clId="{575ED62D-A346-403E-A826-F87CC718556A}" dt="2022-10-23T13:33:01.414" v="11483" actId="478"/>
          <ac:spMkLst>
            <pc:docMk/>
            <pc:sldMk cId="3341838849" sldId="533"/>
            <ac:spMk id="3" creationId="{416AA217-B649-4E04-B19D-3760B68345D6}"/>
          </ac:spMkLst>
        </pc:spChg>
        <pc:spChg chg="del">
          <ac:chgData name="Solal Pirelli" userId="584f3c02d4d36311" providerId="LiveId" clId="{575ED62D-A346-403E-A826-F87CC718556A}" dt="2022-10-23T13:33:02.738" v="11484" actId="478"/>
          <ac:spMkLst>
            <pc:docMk/>
            <pc:sldMk cId="3341838849" sldId="533"/>
            <ac:spMk id="5" creationId="{AB914F79-6D30-4D6C-A030-59DEA6412331}"/>
          </ac:spMkLst>
        </pc:spChg>
        <pc:spChg chg="add mod ord">
          <ac:chgData name="Solal Pirelli" userId="584f3c02d4d36311" providerId="LiveId" clId="{575ED62D-A346-403E-A826-F87CC718556A}" dt="2022-10-26T19:33:53.558" v="14681" actId="166"/>
          <ac:spMkLst>
            <pc:docMk/>
            <pc:sldMk cId="3341838849" sldId="533"/>
            <ac:spMk id="6" creationId="{EDE0328E-882C-4745-A33B-8F4725374CD8}"/>
          </ac:spMkLst>
        </pc:spChg>
        <pc:spChg chg="add mod">
          <ac:chgData name="Solal Pirelli" userId="584f3c02d4d36311" providerId="LiveId" clId="{575ED62D-A346-403E-A826-F87CC718556A}" dt="2022-10-23T13:43:15.090" v="11830" actId="1076"/>
          <ac:spMkLst>
            <pc:docMk/>
            <pc:sldMk cId="3341838849" sldId="533"/>
            <ac:spMk id="7" creationId="{E1C477E8-7F3F-4F8D-A223-B1CF99D1F1D4}"/>
          </ac:spMkLst>
        </pc:spChg>
        <pc:spChg chg="mod ord topLvl">
          <ac:chgData name="Solal Pirelli" userId="584f3c02d4d36311" providerId="LiveId" clId="{575ED62D-A346-403E-A826-F87CC718556A}" dt="2022-10-26T19:34:09.549" v="14683" actId="165"/>
          <ac:spMkLst>
            <pc:docMk/>
            <pc:sldMk cId="3341838849" sldId="533"/>
            <ac:spMk id="9" creationId="{20B5ECDA-B25F-4072-9F0E-E0A1C766D697}"/>
          </ac:spMkLst>
        </pc:spChg>
        <pc:spChg chg="add mod">
          <ac:chgData name="Solal Pirelli" userId="584f3c02d4d36311" providerId="LiveId" clId="{575ED62D-A346-403E-A826-F87CC718556A}" dt="2022-10-26T19:34:20.359" v="14685" actId="14838"/>
          <ac:spMkLst>
            <pc:docMk/>
            <pc:sldMk cId="3341838849" sldId="533"/>
            <ac:spMk id="12" creationId="{104DA04D-084B-4FF3-9F35-DE8474416184}"/>
          </ac:spMkLst>
        </pc:spChg>
        <pc:spChg chg="add mod">
          <ac:chgData name="Solal Pirelli" userId="584f3c02d4d36311" providerId="LiveId" clId="{575ED62D-A346-403E-A826-F87CC718556A}" dt="2022-10-26T19:34:20.359" v="14685" actId="14838"/>
          <ac:spMkLst>
            <pc:docMk/>
            <pc:sldMk cId="3341838849" sldId="533"/>
            <ac:spMk id="13" creationId="{BDAC8830-4D12-40FF-AB80-F0557B1B3132}"/>
          </ac:spMkLst>
        </pc:spChg>
        <pc:spChg chg="add del mod">
          <ac:chgData name="Solal Pirelli" userId="584f3c02d4d36311" providerId="LiveId" clId="{575ED62D-A346-403E-A826-F87CC718556A}" dt="2022-10-23T13:43:09.818" v="11828" actId="478"/>
          <ac:spMkLst>
            <pc:docMk/>
            <pc:sldMk cId="3341838849" sldId="533"/>
            <ac:spMk id="15" creationId="{F8CAA212-4028-4E6D-98F3-629566BC92B6}"/>
          </ac:spMkLst>
        </pc:spChg>
        <pc:spChg chg="add del mod">
          <ac:chgData name="Solal Pirelli" userId="584f3c02d4d36311" providerId="LiveId" clId="{575ED62D-A346-403E-A826-F87CC718556A}" dt="2022-10-23T13:43:10.738" v="11829" actId="478"/>
          <ac:spMkLst>
            <pc:docMk/>
            <pc:sldMk cId="3341838849" sldId="533"/>
            <ac:spMk id="16" creationId="{682C10FD-FCD8-40EB-950B-E2AE9D560409}"/>
          </ac:spMkLst>
        </pc:spChg>
        <pc:grpChg chg="add del mod">
          <ac:chgData name="Solal Pirelli" userId="584f3c02d4d36311" providerId="LiveId" clId="{575ED62D-A346-403E-A826-F87CC718556A}" dt="2022-10-26T19:34:09.549" v="14683" actId="165"/>
          <ac:grpSpMkLst>
            <pc:docMk/>
            <pc:sldMk cId="3341838849" sldId="533"/>
            <ac:grpSpMk id="8" creationId="{88CC143F-2480-496A-9076-E4C14C3DC11B}"/>
          </ac:grpSpMkLst>
        </pc:grpChg>
        <pc:cxnChg chg="mod topLvl">
          <ac:chgData name="Solal Pirelli" userId="584f3c02d4d36311" providerId="LiveId" clId="{575ED62D-A346-403E-A826-F87CC718556A}" dt="2022-10-26T19:34:09.549" v="14683" actId="165"/>
          <ac:cxnSpMkLst>
            <pc:docMk/>
            <pc:sldMk cId="3341838849" sldId="533"/>
            <ac:cxnSpMk id="10" creationId="{F8821D27-BA0E-4967-BF47-7F0089F6016B}"/>
          </ac:cxnSpMkLst>
        </pc:cxnChg>
        <pc:cxnChg chg="mod topLvl">
          <ac:chgData name="Solal Pirelli" userId="584f3c02d4d36311" providerId="LiveId" clId="{575ED62D-A346-403E-A826-F87CC718556A}" dt="2022-10-26T19:34:09.549" v="14683" actId="165"/>
          <ac:cxnSpMkLst>
            <pc:docMk/>
            <pc:sldMk cId="3341838849" sldId="533"/>
            <ac:cxnSpMk id="11" creationId="{D5D2D5EC-2390-425F-93B7-36F7618B1A04}"/>
          </ac:cxnSpMkLst>
        </pc:cxnChg>
      </pc:sldChg>
      <pc:sldChg chg="delSp modSp new mod">
        <pc:chgData name="Solal Pirelli" userId="584f3c02d4d36311" providerId="LiveId" clId="{575ED62D-A346-403E-A826-F87CC718556A}" dt="2022-10-23T13:35:09.998" v="11606" actId="478"/>
        <pc:sldMkLst>
          <pc:docMk/>
          <pc:sldMk cId="279900183" sldId="534"/>
        </pc:sldMkLst>
        <pc:spChg chg="mod">
          <ac:chgData name="Solal Pirelli" userId="584f3c02d4d36311" providerId="LiveId" clId="{575ED62D-A346-403E-A826-F87CC718556A}" dt="2022-10-23T13:34:05.124" v="11510" actId="20577"/>
          <ac:spMkLst>
            <pc:docMk/>
            <pc:sldMk cId="279900183" sldId="534"/>
            <ac:spMk id="2" creationId="{E2F96F72-A0EC-44D4-8AC4-4A96FF7773D2}"/>
          </ac:spMkLst>
        </pc:spChg>
        <pc:spChg chg="mod">
          <ac:chgData name="Solal Pirelli" userId="584f3c02d4d36311" providerId="LiveId" clId="{575ED62D-A346-403E-A826-F87CC718556A}" dt="2022-10-23T13:34:26.362" v="11605" actId="20577"/>
          <ac:spMkLst>
            <pc:docMk/>
            <pc:sldMk cId="279900183" sldId="534"/>
            <ac:spMk id="3" creationId="{96B35179-D1B5-4D68-81B2-9E06885B31B5}"/>
          </ac:spMkLst>
        </pc:spChg>
        <pc:spChg chg="del">
          <ac:chgData name="Solal Pirelli" userId="584f3c02d4d36311" providerId="LiveId" clId="{575ED62D-A346-403E-A826-F87CC718556A}" dt="2022-10-23T13:35:09.998" v="11606" actId="478"/>
          <ac:spMkLst>
            <pc:docMk/>
            <pc:sldMk cId="279900183" sldId="534"/>
            <ac:spMk id="5" creationId="{057D79F1-9700-4399-91BF-BFD515B748EC}"/>
          </ac:spMkLst>
        </pc:spChg>
      </pc:sldChg>
      <pc:sldChg chg="delSp modSp new mod">
        <pc:chgData name="Solal Pirelli" userId="584f3c02d4d36311" providerId="LiveId" clId="{575ED62D-A346-403E-A826-F87CC718556A}" dt="2022-10-23T13:35:41.010" v="11686" actId="478"/>
        <pc:sldMkLst>
          <pc:docMk/>
          <pc:sldMk cId="2980460368" sldId="535"/>
        </pc:sldMkLst>
        <pc:spChg chg="mod">
          <ac:chgData name="Solal Pirelli" userId="584f3c02d4d36311" providerId="LiveId" clId="{575ED62D-A346-403E-A826-F87CC718556A}" dt="2022-10-23T13:35:18.145" v="11619" actId="20577"/>
          <ac:spMkLst>
            <pc:docMk/>
            <pc:sldMk cId="2980460368" sldId="535"/>
            <ac:spMk id="2" creationId="{38E4D542-D584-47D7-B47D-C4F9006EA799}"/>
          </ac:spMkLst>
        </pc:spChg>
        <pc:spChg chg="mod">
          <ac:chgData name="Solal Pirelli" userId="584f3c02d4d36311" providerId="LiveId" clId="{575ED62D-A346-403E-A826-F87CC718556A}" dt="2022-10-23T13:35:39.124" v="11685" actId="120"/>
          <ac:spMkLst>
            <pc:docMk/>
            <pc:sldMk cId="2980460368" sldId="535"/>
            <ac:spMk id="3" creationId="{669B186F-F296-4A4B-A983-F2D1D334B337}"/>
          </ac:spMkLst>
        </pc:spChg>
        <pc:spChg chg="del">
          <ac:chgData name="Solal Pirelli" userId="584f3c02d4d36311" providerId="LiveId" clId="{575ED62D-A346-403E-A826-F87CC718556A}" dt="2022-10-23T13:35:41.010" v="11686" actId="478"/>
          <ac:spMkLst>
            <pc:docMk/>
            <pc:sldMk cId="2980460368" sldId="535"/>
            <ac:spMk id="5" creationId="{C2E3CFFC-271A-4416-916D-92F5335659F4}"/>
          </ac:spMkLst>
        </pc:spChg>
      </pc:sldChg>
      <pc:sldChg chg="addSp delSp modSp new mod delAnim modAnim">
        <pc:chgData name="Solal Pirelli" userId="584f3c02d4d36311" providerId="LiveId" clId="{575ED62D-A346-403E-A826-F87CC718556A}" dt="2022-10-23T13:39:44.328" v="11759"/>
        <pc:sldMkLst>
          <pc:docMk/>
          <pc:sldMk cId="2072293638" sldId="536"/>
        </pc:sldMkLst>
        <pc:spChg chg="mod">
          <ac:chgData name="Solal Pirelli" userId="584f3c02d4d36311" providerId="LiveId" clId="{575ED62D-A346-403E-A826-F87CC718556A}" dt="2022-10-23T13:36:03.628" v="11694" actId="20577"/>
          <ac:spMkLst>
            <pc:docMk/>
            <pc:sldMk cId="2072293638" sldId="536"/>
            <ac:spMk id="2" creationId="{9CBA7EA7-699B-4DF1-9FEA-F2E77E44B6A0}"/>
          </ac:spMkLst>
        </pc:spChg>
        <pc:spChg chg="del">
          <ac:chgData name="Solal Pirelli" userId="584f3c02d4d36311" providerId="LiveId" clId="{575ED62D-A346-403E-A826-F87CC718556A}" dt="2022-10-23T13:35:59.010" v="11688" actId="478"/>
          <ac:spMkLst>
            <pc:docMk/>
            <pc:sldMk cId="2072293638" sldId="536"/>
            <ac:spMk id="3" creationId="{07A40F4B-AFA4-43D2-908A-B46BE0974176}"/>
          </ac:spMkLst>
        </pc:spChg>
        <pc:spChg chg="del">
          <ac:chgData name="Solal Pirelli" userId="584f3c02d4d36311" providerId="LiveId" clId="{575ED62D-A346-403E-A826-F87CC718556A}" dt="2022-10-23T13:36:01.346" v="11690" actId="478"/>
          <ac:spMkLst>
            <pc:docMk/>
            <pc:sldMk cId="2072293638" sldId="536"/>
            <ac:spMk id="5" creationId="{E4097B95-9230-4F0B-B585-EFFDBF8FD25C}"/>
          </ac:spMkLst>
        </pc:spChg>
        <pc:spChg chg="add mod">
          <ac:chgData name="Solal Pirelli" userId="584f3c02d4d36311" providerId="LiveId" clId="{575ED62D-A346-403E-A826-F87CC718556A}" dt="2022-10-23T13:35:59.732" v="11689"/>
          <ac:spMkLst>
            <pc:docMk/>
            <pc:sldMk cId="2072293638" sldId="536"/>
            <ac:spMk id="7" creationId="{EC7C0568-CF46-4A7C-9DE2-84228F1AE8ED}"/>
          </ac:spMkLst>
        </pc:spChg>
        <pc:spChg chg="add mod">
          <ac:chgData name="Solal Pirelli" userId="584f3c02d4d36311" providerId="LiveId" clId="{575ED62D-A346-403E-A826-F87CC718556A}" dt="2022-10-23T13:35:59.732" v="11689"/>
          <ac:spMkLst>
            <pc:docMk/>
            <pc:sldMk cId="2072293638" sldId="536"/>
            <ac:spMk id="8" creationId="{FD35732E-9A0E-41A9-9435-DA6EB75A8211}"/>
          </ac:spMkLst>
        </pc:spChg>
        <pc:spChg chg="add mod">
          <ac:chgData name="Solal Pirelli" userId="584f3c02d4d36311" providerId="LiveId" clId="{575ED62D-A346-403E-A826-F87CC718556A}" dt="2022-10-23T13:38:31.900" v="11749" actId="5793"/>
          <ac:spMkLst>
            <pc:docMk/>
            <pc:sldMk cId="2072293638" sldId="536"/>
            <ac:spMk id="9" creationId="{45A7C874-1C47-45E4-AB3B-D37DBF27AF73}"/>
          </ac:spMkLst>
        </pc:spChg>
        <pc:spChg chg="add mod">
          <ac:chgData name="Solal Pirelli" userId="584f3c02d4d36311" providerId="LiveId" clId="{575ED62D-A346-403E-A826-F87CC718556A}" dt="2022-10-23T13:35:59.732" v="11689"/>
          <ac:spMkLst>
            <pc:docMk/>
            <pc:sldMk cId="2072293638" sldId="536"/>
            <ac:spMk id="11" creationId="{2F591F4A-1408-4725-A092-91F477266F92}"/>
          </ac:spMkLst>
        </pc:spChg>
        <pc:spChg chg="add mod">
          <ac:chgData name="Solal Pirelli" userId="584f3c02d4d36311" providerId="LiveId" clId="{575ED62D-A346-403E-A826-F87CC718556A}" dt="2022-10-23T13:36:40.010" v="11726" actId="14100"/>
          <ac:spMkLst>
            <pc:docMk/>
            <pc:sldMk cId="2072293638" sldId="536"/>
            <ac:spMk id="14" creationId="{8B148C2E-AA2E-4B21-BB92-2714368BED03}"/>
          </ac:spMkLst>
        </pc:spChg>
        <pc:spChg chg="add mod">
          <ac:chgData name="Solal Pirelli" userId="584f3c02d4d36311" providerId="LiveId" clId="{575ED62D-A346-403E-A826-F87CC718556A}" dt="2022-10-23T13:36:44.851" v="11727" actId="1076"/>
          <ac:spMkLst>
            <pc:docMk/>
            <pc:sldMk cId="2072293638" sldId="536"/>
            <ac:spMk id="16" creationId="{996EC9ED-862B-4F1C-8315-5903ED4B5E81}"/>
          </ac:spMkLst>
        </pc:spChg>
        <pc:picChg chg="add mod">
          <ac:chgData name="Solal Pirelli" userId="584f3c02d4d36311" providerId="LiveId" clId="{575ED62D-A346-403E-A826-F87CC718556A}" dt="2022-10-23T13:37:43.866" v="11736" actId="207"/>
          <ac:picMkLst>
            <pc:docMk/>
            <pc:sldMk cId="2072293638" sldId="536"/>
            <ac:picMk id="6" creationId="{DEAFF032-6837-49E4-B362-03226264026A}"/>
          </ac:picMkLst>
        </pc:picChg>
        <pc:cxnChg chg="add mod">
          <ac:chgData name="Solal Pirelli" userId="584f3c02d4d36311" providerId="LiveId" clId="{575ED62D-A346-403E-A826-F87CC718556A}" dt="2022-10-23T13:38:51.653" v="11751"/>
          <ac:cxnSpMkLst>
            <pc:docMk/>
            <pc:sldMk cId="2072293638" sldId="536"/>
            <ac:cxnSpMk id="10" creationId="{16149582-9092-4BE1-A67F-D814228734FA}"/>
          </ac:cxnSpMkLst>
        </pc:cxnChg>
        <pc:cxnChg chg="add mod">
          <ac:chgData name="Solal Pirelli" userId="584f3c02d4d36311" providerId="LiveId" clId="{575ED62D-A346-403E-A826-F87CC718556A}" dt="2022-10-23T13:35:59.732" v="11689"/>
          <ac:cxnSpMkLst>
            <pc:docMk/>
            <pc:sldMk cId="2072293638" sldId="536"/>
            <ac:cxnSpMk id="12" creationId="{6D9AECD1-FBD6-438E-A4C9-FA9E0F79729A}"/>
          </ac:cxnSpMkLst>
        </pc:cxnChg>
        <pc:cxnChg chg="add mod ord">
          <ac:chgData name="Solal Pirelli" userId="584f3c02d4d36311" providerId="LiveId" clId="{575ED62D-A346-403E-A826-F87CC718556A}" dt="2022-10-23T13:38:10.178" v="11740" actId="14100"/>
          <ac:cxnSpMkLst>
            <pc:docMk/>
            <pc:sldMk cId="2072293638" sldId="536"/>
            <ac:cxnSpMk id="13" creationId="{26D12734-8E5D-497A-A827-DA75EC355DCB}"/>
          </ac:cxnSpMkLst>
        </pc:cxnChg>
        <pc:cxnChg chg="add del mod">
          <ac:chgData name="Solal Pirelli" userId="584f3c02d4d36311" providerId="LiveId" clId="{575ED62D-A346-403E-A826-F87CC718556A}" dt="2022-10-23T13:38:45.187" v="11750" actId="478"/>
          <ac:cxnSpMkLst>
            <pc:docMk/>
            <pc:sldMk cId="2072293638" sldId="536"/>
            <ac:cxnSpMk id="15" creationId="{4BB3446D-544B-40A9-8D6A-4198357E2D7B}"/>
          </ac:cxnSpMkLst>
        </pc:cxnChg>
      </pc:sldChg>
      <pc:sldChg chg="addSp delSp modSp add mod modAnim">
        <pc:chgData name="Solal Pirelli" userId="584f3c02d4d36311" providerId="LiveId" clId="{575ED62D-A346-403E-A826-F87CC718556A}" dt="2022-10-23T13:49:24.626" v="12203"/>
        <pc:sldMkLst>
          <pc:docMk/>
          <pc:sldMk cId="2429973273" sldId="537"/>
        </pc:sldMkLst>
        <pc:spChg chg="mod">
          <ac:chgData name="Solal Pirelli" userId="584f3c02d4d36311" providerId="LiveId" clId="{575ED62D-A346-403E-A826-F87CC718556A}" dt="2022-10-23T13:40:43.347" v="11775" actId="20577"/>
          <ac:spMkLst>
            <pc:docMk/>
            <pc:sldMk cId="2429973273" sldId="537"/>
            <ac:spMk id="2" creationId="{075BA56E-0887-49B4-870A-C5F77D94E2F4}"/>
          </ac:spMkLst>
        </pc:spChg>
        <pc:spChg chg="mod">
          <ac:chgData name="Solal Pirelli" userId="584f3c02d4d36311" providerId="LiveId" clId="{575ED62D-A346-403E-A826-F87CC718556A}" dt="2022-10-23T13:42:08.955" v="11814" actId="14100"/>
          <ac:spMkLst>
            <pc:docMk/>
            <pc:sldMk cId="2429973273" sldId="537"/>
            <ac:spMk id="6" creationId="{EDE0328E-882C-4745-A33B-8F4725374CD8}"/>
          </ac:spMkLst>
        </pc:spChg>
        <pc:spChg chg="mod">
          <ac:chgData name="Solal Pirelli" userId="584f3c02d4d36311" providerId="LiveId" clId="{575ED62D-A346-403E-A826-F87CC718556A}" dt="2022-10-23T13:42:17.202" v="11815" actId="1076"/>
          <ac:spMkLst>
            <pc:docMk/>
            <pc:sldMk cId="2429973273" sldId="537"/>
            <ac:spMk id="7" creationId="{E1C477E8-7F3F-4F8D-A223-B1CF99D1F1D4}"/>
          </ac:spMkLst>
        </pc:spChg>
        <pc:spChg chg="mod topLvl">
          <ac:chgData name="Solal Pirelli" userId="584f3c02d4d36311" providerId="LiveId" clId="{575ED62D-A346-403E-A826-F87CC718556A}" dt="2022-10-23T13:42:22.515" v="11818" actId="14100"/>
          <ac:spMkLst>
            <pc:docMk/>
            <pc:sldMk cId="2429973273" sldId="537"/>
            <ac:spMk id="9" creationId="{20B5ECDA-B25F-4072-9F0E-E0A1C766D697}"/>
          </ac:spMkLst>
        </pc:spChg>
        <pc:spChg chg="del">
          <ac:chgData name="Solal Pirelli" userId="584f3c02d4d36311" providerId="LiveId" clId="{575ED62D-A346-403E-A826-F87CC718556A}" dt="2022-10-23T13:40:46.766" v="11776" actId="478"/>
          <ac:spMkLst>
            <pc:docMk/>
            <pc:sldMk cId="2429973273" sldId="537"/>
            <ac:spMk id="12" creationId="{104DA04D-084B-4FF3-9F35-DE8474416184}"/>
          </ac:spMkLst>
        </pc:spChg>
        <pc:spChg chg="del">
          <ac:chgData name="Solal Pirelli" userId="584f3c02d4d36311" providerId="LiveId" clId="{575ED62D-A346-403E-A826-F87CC718556A}" dt="2022-10-23T13:40:47.996" v="11777" actId="478"/>
          <ac:spMkLst>
            <pc:docMk/>
            <pc:sldMk cId="2429973273" sldId="537"/>
            <ac:spMk id="13" creationId="{BDAC8830-4D12-40FF-AB80-F0557B1B3132}"/>
          </ac:spMkLst>
        </pc:spChg>
        <pc:spChg chg="add mod">
          <ac:chgData name="Solal Pirelli" userId="584f3c02d4d36311" providerId="LiveId" clId="{575ED62D-A346-403E-A826-F87CC718556A}" dt="2022-10-23T13:42:06.962" v="11813" actId="14100"/>
          <ac:spMkLst>
            <pc:docMk/>
            <pc:sldMk cId="2429973273" sldId="537"/>
            <ac:spMk id="16" creationId="{30DB6DF1-5AC8-47A4-A5AA-C7C7083D15CD}"/>
          </ac:spMkLst>
        </pc:spChg>
        <pc:grpChg chg="del">
          <ac:chgData name="Solal Pirelli" userId="584f3c02d4d36311" providerId="LiveId" clId="{575ED62D-A346-403E-A826-F87CC718556A}" dt="2022-10-23T13:41:12.472" v="11794" actId="165"/>
          <ac:grpSpMkLst>
            <pc:docMk/>
            <pc:sldMk cId="2429973273" sldId="537"/>
            <ac:grpSpMk id="8" creationId="{88CC143F-2480-496A-9076-E4C14C3DC11B}"/>
          </ac:grpSpMkLst>
        </pc:grpChg>
        <pc:grpChg chg="add mod">
          <ac:chgData name="Solal Pirelli" userId="584f3c02d4d36311" providerId="LiveId" clId="{575ED62D-A346-403E-A826-F87CC718556A}" dt="2022-10-23T13:49:16.384" v="12200" actId="164"/>
          <ac:grpSpMkLst>
            <pc:docMk/>
            <pc:sldMk cId="2429973273" sldId="537"/>
            <ac:grpSpMk id="26" creationId="{CDD659D9-5436-4652-BE89-91B66BE8D995}"/>
          </ac:grpSpMkLst>
        </pc:grpChg>
        <pc:picChg chg="add mod">
          <ac:chgData name="Solal Pirelli" userId="584f3c02d4d36311" providerId="LiveId" clId="{575ED62D-A346-403E-A826-F87CC718556A}" dt="2022-10-23T13:49:20.857" v="12202" actId="1076"/>
          <ac:picMkLst>
            <pc:docMk/>
            <pc:sldMk cId="2429973273" sldId="537"/>
            <ac:picMk id="25" creationId="{7DDD2CC4-5F53-4231-A628-6C083C65C0B9}"/>
          </ac:picMkLst>
        </pc:picChg>
        <pc:cxnChg chg="mod topLvl">
          <ac:chgData name="Solal Pirelli" userId="584f3c02d4d36311" providerId="LiveId" clId="{575ED62D-A346-403E-A826-F87CC718556A}" dt="2022-10-23T13:42:22.515" v="11818" actId="14100"/>
          <ac:cxnSpMkLst>
            <pc:docMk/>
            <pc:sldMk cId="2429973273" sldId="537"/>
            <ac:cxnSpMk id="10" creationId="{F8821D27-BA0E-4967-BF47-7F0089F6016B}"/>
          </ac:cxnSpMkLst>
        </pc:cxnChg>
        <pc:cxnChg chg="mod topLvl">
          <ac:chgData name="Solal Pirelli" userId="584f3c02d4d36311" providerId="LiveId" clId="{575ED62D-A346-403E-A826-F87CC718556A}" dt="2022-10-23T13:42:08.955" v="11814" actId="14100"/>
          <ac:cxnSpMkLst>
            <pc:docMk/>
            <pc:sldMk cId="2429973273" sldId="537"/>
            <ac:cxnSpMk id="11" creationId="{D5D2D5EC-2390-425F-93B7-36F7618B1A04}"/>
          </ac:cxnSpMkLst>
        </pc:cxnChg>
        <pc:cxnChg chg="add mod">
          <ac:chgData name="Solal Pirelli" userId="584f3c02d4d36311" providerId="LiveId" clId="{575ED62D-A346-403E-A826-F87CC718556A}" dt="2022-10-23T13:41:44.010" v="11811" actId="571"/>
          <ac:cxnSpMkLst>
            <pc:docMk/>
            <pc:sldMk cId="2429973273" sldId="537"/>
            <ac:cxnSpMk id="17" creationId="{E62B1B1C-8012-4727-86F2-87BA2A0C152D}"/>
          </ac:cxnSpMkLst>
        </pc:cxnChg>
        <pc:cxnChg chg="add mod">
          <ac:chgData name="Solal Pirelli" userId="584f3c02d4d36311" providerId="LiveId" clId="{575ED62D-A346-403E-A826-F87CC718556A}" dt="2022-10-23T13:49:16.384" v="12200" actId="164"/>
          <ac:cxnSpMkLst>
            <pc:docMk/>
            <pc:sldMk cId="2429973273" sldId="537"/>
            <ac:cxnSpMk id="22" creationId="{6E22A70C-F524-4B43-AEB1-D4EA1C2E292A}"/>
          </ac:cxnSpMkLst>
        </pc:cxnChg>
      </pc:sldChg>
      <pc:sldChg chg="modSp add del mod">
        <pc:chgData name="Solal Pirelli" userId="584f3c02d4d36311" providerId="LiveId" clId="{575ED62D-A346-403E-A826-F87CC718556A}" dt="2022-10-26T18:22:36.229" v="14377" actId="47"/>
        <pc:sldMkLst>
          <pc:docMk/>
          <pc:sldMk cId="87834783" sldId="538"/>
        </pc:sldMkLst>
        <pc:spChg chg="mod">
          <ac:chgData name="Solal Pirelli" userId="584f3c02d4d36311" providerId="LiveId" clId="{575ED62D-A346-403E-A826-F87CC718556A}" dt="2022-10-23T13:43:50.947" v="11838" actId="20577"/>
          <ac:spMkLst>
            <pc:docMk/>
            <pc:sldMk cId="87834783" sldId="538"/>
            <ac:spMk id="2" creationId="{68E7F511-39E3-4EFB-8B84-613E37911486}"/>
          </ac:spMkLst>
        </pc:spChg>
        <pc:spChg chg="mod">
          <ac:chgData name="Solal Pirelli" userId="584f3c02d4d36311" providerId="LiveId" clId="{575ED62D-A346-403E-A826-F87CC718556A}" dt="2022-10-23T13:44:37.066" v="11918" actId="115"/>
          <ac:spMkLst>
            <pc:docMk/>
            <pc:sldMk cId="87834783" sldId="538"/>
            <ac:spMk id="3" creationId="{5B8F9F95-4AFE-427E-8A14-B66558E0926D}"/>
          </ac:spMkLst>
        </pc:spChg>
      </pc:sldChg>
      <pc:sldChg chg="delSp modSp new mod">
        <pc:chgData name="Solal Pirelli" userId="584f3c02d4d36311" providerId="LiveId" clId="{575ED62D-A346-403E-A826-F87CC718556A}" dt="2022-10-23T13:46:21.986" v="12150" actId="20577"/>
        <pc:sldMkLst>
          <pc:docMk/>
          <pc:sldMk cId="1335304127" sldId="539"/>
        </pc:sldMkLst>
        <pc:spChg chg="mod">
          <ac:chgData name="Solal Pirelli" userId="584f3c02d4d36311" providerId="LiveId" clId="{575ED62D-A346-403E-A826-F87CC718556A}" dt="2022-10-23T13:44:57.699" v="11951" actId="20577"/>
          <ac:spMkLst>
            <pc:docMk/>
            <pc:sldMk cId="1335304127" sldId="539"/>
            <ac:spMk id="2" creationId="{8C2BC3B6-4ED6-43B1-9820-C533FB062CE2}"/>
          </ac:spMkLst>
        </pc:spChg>
        <pc:spChg chg="mod">
          <ac:chgData name="Solal Pirelli" userId="584f3c02d4d36311" providerId="LiveId" clId="{575ED62D-A346-403E-A826-F87CC718556A}" dt="2022-10-23T13:46:21.986" v="12150" actId="20577"/>
          <ac:spMkLst>
            <pc:docMk/>
            <pc:sldMk cId="1335304127" sldId="539"/>
            <ac:spMk id="3" creationId="{E91AC654-7669-4365-9F91-9444C91BE9D6}"/>
          </ac:spMkLst>
        </pc:spChg>
        <pc:spChg chg="del">
          <ac:chgData name="Solal Pirelli" userId="584f3c02d4d36311" providerId="LiveId" clId="{575ED62D-A346-403E-A826-F87CC718556A}" dt="2022-10-23T13:45:45.717" v="12019" actId="478"/>
          <ac:spMkLst>
            <pc:docMk/>
            <pc:sldMk cId="1335304127" sldId="539"/>
            <ac:spMk id="5" creationId="{3C022911-EB0C-4CBC-B001-CC0B7EBFED84}"/>
          </ac:spMkLst>
        </pc:spChg>
      </pc:sldChg>
      <pc:sldChg chg="addSp delSp modSp add mod">
        <pc:chgData name="Solal Pirelli" userId="584f3c02d4d36311" providerId="LiveId" clId="{575ED62D-A346-403E-A826-F87CC718556A}" dt="2022-10-23T13:48:34.336" v="12193" actId="14826"/>
        <pc:sldMkLst>
          <pc:docMk/>
          <pc:sldMk cId="1807957139" sldId="540"/>
        </pc:sldMkLst>
        <pc:spChg chg="mod">
          <ac:chgData name="Solal Pirelli" userId="584f3c02d4d36311" providerId="LiveId" clId="{575ED62D-A346-403E-A826-F87CC718556A}" dt="2022-10-23T13:48:01.415" v="12186" actId="20577"/>
          <ac:spMkLst>
            <pc:docMk/>
            <pc:sldMk cId="1807957139" sldId="540"/>
            <ac:spMk id="11" creationId="{59BEEBCC-0832-4891-84A9-7B3CC3AFB17B}"/>
          </ac:spMkLst>
        </pc:spChg>
        <pc:picChg chg="add del mod">
          <ac:chgData name="Solal Pirelli" userId="584f3c02d4d36311" providerId="LiveId" clId="{575ED62D-A346-403E-A826-F87CC718556A}" dt="2022-10-23T13:48:34.336" v="12193" actId="14826"/>
          <ac:picMkLst>
            <pc:docMk/>
            <pc:sldMk cId="1807957139" sldId="540"/>
            <ac:picMk id="5" creationId="{84ED4D93-CE2E-4645-82E9-FE44A9643AB6}"/>
          </ac:picMkLst>
        </pc:picChg>
      </pc:sldChg>
      <pc:sldChg chg="add del">
        <pc:chgData name="Solal Pirelli" userId="584f3c02d4d36311" providerId="LiveId" clId="{575ED62D-A346-403E-A826-F87CC718556A}" dt="2022-10-23T13:47:13.506" v="12152" actId="47"/>
        <pc:sldMkLst>
          <pc:docMk/>
          <pc:sldMk cId="3560018053" sldId="540"/>
        </pc:sldMkLst>
      </pc:sldChg>
      <pc:sldChg chg="delSp modSp new mod modAnim">
        <pc:chgData name="Solal Pirelli" userId="584f3c02d4d36311" providerId="LiveId" clId="{575ED62D-A346-403E-A826-F87CC718556A}" dt="2022-10-23T13:52:03.501" v="12524" actId="478"/>
        <pc:sldMkLst>
          <pc:docMk/>
          <pc:sldMk cId="2583057627" sldId="541"/>
        </pc:sldMkLst>
        <pc:spChg chg="del">
          <ac:chgData name="Solal Pirelli" userId="584f3c02d4d36311" providerId="LiveId" clId="{575ED62D-A346-403E-A826-F87CC718556A}" dt="2022-10-23T13:51:01.894" v="12372" actId="478"/>
          <ac:spMkLst>
            <pc:docMk/>
            <pc:sldMk cId="2583057627" sldId="541"/>
            <ac:spMk id="2" creationId="{B7450CEE-A5EF-40AA-8F63-3D5734D165B9}"/>
          </ac:spMkLst>
        </pc:spChg>
        <pc:spChg chg="mod">
          <ac:chgData name="Solal Pirelli" userId="584f3c02d4d36311" providerId="LiveId" clId="{575ED62D-A346-403E-A826-F87CC718556A}" dt="2022-10-23T13:52:01.798" v="12523" actId="1076"/>
          <ac:spMkLst>
            <pc:docMk/>
            <pc:sldMk cId="2583057627" sldId="541"/>
            <ac:spMk id="3" creationId="{7710050F-8028-44D6-91A3-F76885627ED5}"/>
          </ac:spMkLst>
        </pc:spChg>
        <pc:spChg chg="del">
          <ac:chgData name="Solal Pirelli" userId="584f3c02d4d36311" providerId="LiveId" clId="{575ED62D-A346-403E-A826-F87CC718556A}" dt="2022-10-23T13:52:03.501" v="12524" actId="478"/>
          <ac:spMkLst>
            <pc:docMk/>
            <pc:sldMk cId="2583057627" sldId="541"/>
            <ac:spMk id="5" creationId="{E202B7CA-E266-493D-8D0E-B2D4674114BF}"/>
          </ac:spMkLst>
        </pc:spChg>
      </pc:sldChg>
      <pc:sldChg chg="addSp delSp modSp new mod modClrScheme chgLayout">
        <pc:chgData name="Solal Pirelli" userId="584f3c02d4d36311" providerId="LiveId" clId="{575ED62D-A346-403E-A826-F87CC718556A}" dt="2022-10-23T13:53:10.038" v="12551" actId="1076"/>
        <pc:sldMkLst>
          <pc:docMk/>
          <pc:sldMk cId="3633797886" sldId="542"/>
        </pc:sldMkLst>
        <pc:spChg chg="mod ord">
          <ac:chgData name="Solal Pirelli" userId="584f3c02d4d36311" providerId="LiveId" clId="{575ED62D-A346-403E-A826-F87CC718556A}" dt="2022-10-23T13:52:48.913" v="12540" actId="700"/>
          <ac:spMkLst>
            <pc:docMk/>
            <pc:sldMk cId="3633797886" sldId="542"/>
            <ac:spMk id="2" creationId="{A690ADB8-38E9-4A46-B90D-6AB9B301D409}"/>
          </ac:spMkLst>
        </pc:spChg>
        <pc:spChg chg="del">
          <ac:chgData name="Solal Pirelli" userId="584f3c02d4d36311" providerId="LiveId" clId="{575ED62D-A346-403E-A826-F87CC718556A}" dt="2022-10-23T13:52:16.446" v="12527" actId="478"/>
          <ac:spMkLst>
            <pc:docMk/>
            <pc:sldMk cId="3633797886" sldId="542"/>
            <ac:spMk id="3" creationId="{5101FC4A-6796-4D65-95BF-83D66EF7368B}"/>
          </ac:spMkLst>
        </pc:spChg>
        <pc:spChg chg="add mod">
          <ac:chgData name="Solal Pirelli" userId="584f3c02d4d36311" providerId="LiveId" clId="{575ED62D-A346-403E-A826-F87CC718556A}" dt="2022-10-23T13:53:10.038" v="12551" actId="1076"/>
          <ac:spMkLst>
            <pc:docMk/>
            <pc:sldMk cId="3633797886" sldId="542"/>
            <ac:spMk id="4" creationId="{C7E7BAD2-AF87-4AAD-B0DC-EBECA19EE4E8}"/>
          </ac:spMkLst>
        </pc:spChg>
        <pc:spChg chg="add mod">
          <ac:chgData name="Solal Pirelli" userId="584f3c02d4d36311" providerId="LiveId" clId="{575ED62D-A346-403E-A826-F87CC718556A}" dt="2022-10-23T13:52:54.627" v="12548" actId="1076"/>
          <ac:spMkLst>
            <pc:docMk/>
            <pc:sldMk cId="3633797886" sldId="542"/>
            <ac:spMk id="5" creationId="{C98EB52F-4611-4757-9C26-F222FF0BAD0B}"/>
          </ac:spMkLst>
        </pc:spChg>
        <pc:spChg chg="add mod ord">
          <ac:chgData name="Solal Pirelli" userId="584f3c02d4d36311" providerId="LiveId" clId="{575ED62D-A346-403E-A826-F87CC718556A}" dt="2022-10-23T13:52:50.434" v="12546" actId="20577"/>
          <ac:spMkLst>
            <pc:docMk/>
            <pc:sldMk cId="3633797886" sldId="542"/>
            <ac:spMk id="13" creationId="{51946BD8-2FC9-4EBB-A7C5-32C0C9CE9A4F}"/>
          </ac:spMkLst>
        </pc:spChg>
        <pc:spChg chg="add del mod ord">
          <ac:chgData name="Solal Pirelli" userId="584f3c02d4d36311" providerId="LiveId" clId="{575ED62D-A346-403E-A826-F87CC718556A}" dt="2022-10-23T13:52:52.654" v="12547" actId="478"/>
          <ac:spMkLst>
            <pc:docMk/>
            <pc:sldMk cId="3633797886" sldId="542"/>
            <ac:spMk id="14" creationId="{437236D4-DB8D-4D44-80C0-FE91DAB01DFD}"/>
          </ac:spMkLst>
        </pc:spChg>
        <pc:spChg chg="add del mod ord">
          <ac:chgData name="Solal Pirelli" userId="584f3c02d4d36311" providerId="LiveId" clId="{575ED62D-A346-403E-A826-F87CC718556A}" dt="2022-10-23T13:52:58.834" v="12550" actId="478"/>
          <ac:spMkLst>
            <pc:docMk/>
            <pc:sldMk cId="3633797886" sldId="542"/>
            <ac:spMk id="15" creationId="{9394D537-39A7-46EF-B100-C32008BCF3AF}"/>
          </ac:spMkLst>
        </pc:spChg>
        <pc:cxnChg chg="add mod">
          <ac:chgData name="Solal Pirelli" userId="584f3c02d4d36311" providerId="LiveId" clId="{575ED62D-A346-403E-A826-F87CC718556A}" dt="2022-10-23T13:53:10.038" v="12551" actId="1076"/>
          <ac:cxnSpMkLst>
            <pc:docMk/>
            <pc:sldMk cId="3633797886" sldId="542"/>
            <ac:cxnSpMk id="6" creationId="{885E36E3-A1DA-45C0-9554-DBF1B4E1E4D0}"/>
          </ac:cxnSpMkLst>
        </pc:cxnChg>
      </pc:sldChg>
      <pc:sldChg chg="addSp delSp modSp new mod">
        <pc:chgData name="Solal Pirelli" userId="584f3c02d4d36311" providerId="LiveId" clId="{575ED62D-A346-403E-A826-F87CC718556A}" dt="2022-10-26T19:55:53.020" v="14689" actId="166"/>
        <pc:sldMkLst>
          <pc:docMk/>
          <pc:sldMk cId="1943596625" sldId="543"/>
        </pc:sldMkLst>
        <pc:spChg chg="mod">
          <ac:chgData name="Solal Pirelli" userId="584f3c02d4d36311" providerId="LiveId" clId="{575ED62D-A346-403E-A826-F87CC718556A}" dt="2022-10-23T13:53:33.539" v="12559" actId="20577"/>
          <ac:spMkLst>
            <pc:docMk/>
            <pc:sldMk cId="1943596625" sldId="543"/>
            <ac:spMk id="2" creationId="{5252B261-5255-459A-AEB0-2025B432AC9F}"/>
          </ac:spMkLst>
        </pc:spChg>
        <pc:spChg chg="del">
          <ac:chgData name="Solal Pirelli" userId="584f3c02d4d36311" providerId="LiveId" clId="{575ED62D-A346-403E-A826-F87CC718556A}" dt="2022-10-23T13:53:38.378" v="12561" actId="478"/>
          <ac:spMkLst>
            <pc:docMk/>
            <pc:sldMk cId="1943596625" sldId="543"/>
            <ac:spMk id="3" creationId="{DFCCF8DE-35F9-45B2-8FDD-8E3A8556E11C}"/>
          </ac:spMkLst>
        </pc:spChg>
        <pc:spChg chg="del">
          <ac:chgData name="Solal Pirelli" userId="584f3c02d4d36311" providerId="LiveId" clId="{575ED62D-A346-403E-A826-F87CC718556A}" dt="2022-10-23T13:54:07.811" v="12586" actId="478"/>
          <ac:spMkLst>
            <pc:docMk/>
            <pc:sldMk cId="1943596625" sldId="543"/>
            <ac:spMk id="5" creationId="{4C2CB84A-0364-4420-B478-E2FFFD912727}"/>
          </ac:spMkLst>
        </pc:spChg>
        <pc:spChg chg="add mod">
          <ac:chgData name="Solal Pirelli" userId="584f3c02d4d36311" providerId="LiveId" clId="{575ED62D-A346-403E-A826-F87CC718556A}" dt="2022-10-23T13:54:05.054" v="12585" actId="1076"/>
          <ac:spMkLst>
            <pc:docMk/>
            <pc:sldMk cId="1943596625" sldId="543"/>
            <ac:spMk id="6" creationId="{E8FC9E52-F8C1-48AB-8C82-E206FB9DFBA0}"/>
          </ac:spMkLst>
        </pc:spChg>
        <pc:spChg chg="add mod ord">
          <ac:chgData name="Solal Pirelli" userId="584f3c02d4d36311" providerId="LiveId" clId="{575ED62D-A346-403E-A826-F87CC718556A}" dt="2022-10-26T19:55:50.302" v="14688" actId="166"/>
          <ac:spMkLst>
            <pc:docMk/>
            <pc:sldMk cId="1943596625" sldId="543"/>
            <ac:spMk id="8" creationId="{FBD5E0D9-18DF-4865-90EC-F0599EC60F17}"/>
          </ac:spMkLst>
        </pc:spChg>
        <pc:spChg chg="add mod ord">
          <ac:chgData name="Solal Pirelli" userId="584f3c02d4d36311" providerId="LiveId" clId="{575ED62D-A346-403E-A826-F87CC718556A}" dt="2022-10-26T19:55:53.020" v="14689" actId="166"/>
          <ac:spMkLst>
            <pc:docMk/>
            <pc:sldMk cId="1943596625" sldId="543"/>
            <ac:spMk id="9" creationId="{FEF3584E-ED90-4C95-A558-5F33B7344B98}"/>
          </ac:spMkLst>
        </pc:spChg>
        <pc:cxnChg chg="add mod">
          <ac:chgData name="Solal Pirelli" userId="584f3c02d4d36311" providerId="LiveId" clId="{575ED62D-A346-403E-A826-F87CC718556A}" dt="2022-10-26T19:55:47.544" v="14687" actId="14861"/>
          <ac:cxnSpMkLst>
            <pc:docMk/>
            <pc:sldMk cId="1943596625" sldId="543"/>
            <ac:cxnSpMk id="7" creationId="{B3BAE9AA-1ACF-45EB-80C6-1BE0EBBCD3FB}"/>
          </ac:cxnSpMkLst>
        </pc:cxnChg>
        <pc:cxnChg chg="add mod">
          <ac:chgData name="Solal Pirelli" userId="584f3c02d4d36311" providerId="LiveId" clId="{575ED62D-A346-403E-A826-F87CC718556A}" dt="2022-10-26T19:55:47.544" v="14687" actId="14861"/>
          <ac:cxnSpMkLst>
            <pc:docMk/>
            <pc:sldMk cId="1943596625" sldId="543"/>
            <ac:cxnSpMk id="10" creationId="{73112B89-9A89-410E-B565-7328FDD665C1}"/>
          </ac:cxnSpMkLst>
        </pc:cxnChg>
        <pc:cxnChg chg="add mod">
          <ac:chgData name="Solal Pirelli" userId="584f3c02d4d36311" providerId="LiveId" clId="{575ED62D-A346-403E-A826-F87CC718556A}" dt="2022-10-26T19:55:47.544" v="14687" actId="14861"/>
          <ac:cxnSpMkLst>
            <pc:docMk/>
            <pc:sldMk cId="1943596625" sldId="543"/>
            <ac:cxnSpMk id="12" creationId="{9E7B6B32-50D4-4F0B-9440-04DEA1FBE638}"/>
          </ac:cxnSpMkLst>
        </pc:cxnChg>
      </pc:sldChg>
      <pc:sldChg chg="delSp modSp new mod">
        <pc:chgData name="Solal Pirelli" userId="584f3c02d4d36311" providerId="LiveId" clId="{575ED62D-A346-403E-A826-F87CC718556A}" dt="2022-10-23T13:56:56.038" v="12711" actId="478"/>
        <pc:sldMkLst>
          <pc:docMk/>
          <pc:sldMk cId="3863095699" sldId="544"/>
        </pc:sldMkLst>
        <pc:spChg chg="mod">
          <ac:chgData name="Solal Pirelli" userId="584f3c02d4d36311" providerId="LiveId" clId="{575ED62D-A346-403E-A826-F87CC718556A}" dt="2022-10-23T13:56:35.390" v="12652" actId="20577"/>
          <ac:spMkLst>
            <pc:docMk/>
            <pc:sldMk cId="3863095699" sldId="544"/>
            <ac:spMk id="2" creationId="{0371B966-EE43-4570-B62D-CAF2D9EA751B}"/>
          </ac:spMkLst>
        </pc:spChg>
        <pc:spChg chg="mod">
          <ac:chgData name="Solal Pirelli" userId="584f3c02d4d36311" providerId="LiveId" clId="{575ED62D-A346-403E-A826-F87CC718556A}" dt="2022-10-23T13:56:53.278" v="12710" actId="313"/>
          <ac:spMkLst>
            <pc:docMk/>
            <pc:sldMk cId="3863095699" sldId="544"/>
            <ac:spMk id="3" creationId="{48E039D5-E39E-40E8-9F7B-56CCFC567A84}"/>
          </ac:spMkLst>
        </pc:spChg>
        <pc:spChg chg="del">
          <ac:chgData name="Solal Pirelli" userId="584f3c02d4d36311" providerId="LiveId" clId="{575ED62D-A346-403E-A826-F87CC718556A}" dt="2022-10-23T13:56:56.038" v="12711" actId="478"/>
          <ac:spMkLst>
            <pc:docMk/>
            <pc:sldMk cId="3863095699" sldId="544"/>
            <ac:spMk id="5" creationId="{5FFDF15A-A513-44FD-8BDF-99D093EEA9D6}"/>
          </ac:spMkLst>
        </pc:spChg>
      </pc:sldChg>
      <pc:sldChg chg="addSp modSp new mod">
        <pc:chgData name="Solal Pirelli" userId="584f3c02d4d36311" providerId="LiveId" clId="{575ED62D-A346-403E-A826-F87CC718556A}" dt="2022-10-23T13:59:02.072" v="12731"/>
        <pc:sldMkLst>
          <pc:docMk/>
          <pc:sldMk cId="4172475295" sldId="545"/>
        </pc:sldMkLst>
        <pc:spChg chg="mod">
          <ac:chgData name="Solal Pirelli" userId="584f3c02d4d36311" providerId="LiveId" clId="{575ED62D-A346-403E-A826-F87CC718556A}" dt="2022-10-23T13:59:02.072" v="12731"/>
          <ac:spMkLst>
            <pc:docMk/>
            <pc:sldMk cId="4172475295" sldId="545"/>
            <ac:spMk id="3" creationId="{DEBAF13C-35E4-4268-9828-D06819583238}"/>
          </ac:spMkLst>
        </pc:spChg>
        <pc:picChg chg="add mod">
          <ac:chgData name="Solal Pirelli" userId="584f3c02d4d36311" providerId="LiveId" clId="{575ED62D-A346-403E-A826-F87CC718556A}" dt="2022-10-23T13:58:52.761" v="12730" actId="465"/>
          <ac:picMkLst>
            <pc:docMk/>
            <pc:sldMk cId="4172475295" sldId="545"/>
            <ac:picMk id="5" creationId="{43C0C576-8740-4500-ABAB-3FF54E213A5D}"/>
          </ac:picMkLst>
        </pc:picChg>
        <pc:picChg chg="add mod">
          <ac:chgData name="Solal Pirelli" userId="584f3c02d4d36311" providerId="LiveId" clId="{575ED62D-A346-403E-A826-F87CC718556A}" dt="2022-10-23T13:58:34.698" v="12726" actId="1076"/>
          <ac:picMkLst>
            <pc:docMk/>
            <pc:sldMk cId="4172475295" sldId="545"/>
            <ac:picMk id="6" creationId="{B8973FDD-E5BC-475C-9F0B-5B4B1829956B}"/>
          </ac:picMkLst>
        </pc:picChg>
        <pc:picChg chg="add mod">
          <ac:chgData name="Solal Pirelli" userId="584f3c02d4d36311" providerId="LiveId" clId="{575ED62D-A346-403E-A826-F87CC718556A}" dt="2022-10-23T13:58:49.579" v="12729" actId="1076"/>
          <ac:picMkLst>
            <pc:docMk/>
            <pc:sldMk cId="4172475295" sldId="545"/>
            <ac:picMk id="7" creationId="{03AE20B0-3DAF-4AA7-AAEC-8501FEDF3BA1}"/>
          </ac:picMkLst>
        </pc:picChg>
        <pc:picChg chg="add mod">
          <ac:chgData name="Solal Pirelli" userId="584f3c02d4d36311" providerId="LiveId" clId="{575ED62D-A346-403E-A826-F87CC718556A}" dt="2022-10-23T13:57:45.074" v="12717" actId="1076"/>
          <ac:picMkLst>
            <pc:docMk/>
            <pc:sldMk cId="4172475295" sldId="545"/>
            <ac:picMk id="1026" creationId="{CC053024-8665-4E89-87FD-4C13B7E5D1A3}"/>
          </ac:picMkLst>
        </pc:picChg>
      </pc:sldChg>
      <pc:sldChg chg="addSp delSp modSp new mod ord">
        <pc:chgData name="Solal Pirelli" userId="584f3c02d4d36311" providerId="LiveId" clId="{575ED62D-A346-403E-A826-F87CC718556A}" dt="2022-10-26T18:53:51.074" v="14560" actId="5793"/>
        <pc:sldMkLst>
          <pc:docMk/>
          <pc:sldMk cId="4025738385" sldId="546"/>
        </pc:sldMkLst>
        <pc:spChg chg="mod">
          <ac:chgData name="Solal Pirelli" userId="584f3c02d4d36311" providerId="LiveId" clId="{575ED62D-A346-403E-A826-F87CC718556A}" dt="2022-10-26T18:53:51.074" v="14560" actId="5793"/>
          <ac:spMkLst>
            <pc:docMk/>
            <pc:sldMk cId="4025738385" sldId="546"/>
            <ac:spMk id="2" creationId="{E0D95121-5B80-41B9-9EFC-21A9F65CAC06}"/>
          </ac:spMkLst>
        </pc:spChg>
        <pc:spChg chg="del">
          <ac:chgData name="Solal Pirelli" userId="584f3c02d4d36311" providerId="LiveId" clId="{575ED62D-A346-403E-A826-F87CC718556A}" dt="2022-10-23T14:00:29.743" v="12735" actId="478"/>
          <ac:spMkLst>
            <pc:docMk/>
            <pc:sldMk cId="4025738385" sldId="546"/>
            <ac:spMk id="3" creationId="{882F551A-7242-4B8D-98A4-5526B47A25AE}"/>
          </ac:spMkLst>
        </pc:spChg>
        <pc:spChg chg="del">
          <ac:chgData name="Solal Pirelli" userId="584f3c02d4d36311" providerId="LiveId" clId="{575ED62D-A346-403E-A826-F87CC718556A}" dt="2022-10-23T14:01:44.691" v="12970" actId="478"/>
          <ac:spMkLst>
            <pc:docMk/>
            <pc:sldMk cId="4025738385" sldId="546"/>
            <ac:spMk id="5" creationId="{9F33FA19-7F57-4238-BE41-D1F0CAE3125C}"/>
          </ac:spMkLst>
        </pc:spChg>
        <pc:spChg chg="mod">
          <ac:chgData name="Solal Pirelli" userId="584f3c02d4d36311" providerId="LiveId" clId="{575ED62D-A346-403E-A826-F87CC718556A}" dt="2022-10-23T14:00:30.433" v="12736"/>
          <ac:spMkLst>
            <pc:docMk/>
            <pc:sldMk cId="4025738385" sldId="546"/>
            <ac:spMk id="9" creationId="{B6931CD4-C949-4AF9-84BC-79FDAED62E78}"/>
          </ac:spMkLst>
        </pc:spChg>
        <pc:grpChg chg="add mod">
          <ac:chgData name="Solal Pirelli" userId="584f3c02d4d36311" providerId="LiveId" clId="{575ED62D-A346-403E-A826-F87CC718556A}" dt="2022-10-23T14:01:42.338" v="12968" actId="1076"/>
          <ac:grpSpMkLst>
            <pc:docMk/>
            <pc:sldMk cId="4025738385" sldId="546"/>
            <ac:grpSpMk id="7" creationId="{FADA9B95-9A5F-4FFF-9B0C-4E352B2C7A40}"/>
          </ac:grpSpMkLst>
        </pc:grpChg>
        <pc:picChg chg="add mod">
          <ac:chgData name="Solal Pirelli" userId="584f3c02d4d36311" providerId="LiveId" clId="{575ED62D-A346-403E-A826-F87CC718556A}" dt="2022-10-23T14:01:43.514" v="12969" actId="1076"/>
          <ac:picMkLst>
            <pc:docMk/>
            <pc:sldMk cId="4025738385" sldId="546"/>
            <ac:picMk id="6" creationId="{F2F96855-1E3B-48D7-81A1-3B5BD6F6A16E}"/>
          </ac:picMkLst>
        </pc:picChg>
        <pc:picChg chg="mod">
          <ac:chgData name="Solal Pirelli" userId="584f3c02d4d36311" providerId="LiveId" clId="{575ED62D-A346-403E-A826-F87CC718556A}" dt="2022-10-23T14:00:30.433" v="12736"/>
          <ac:picMkLst>
            <pc:docMk/>
            <pc:sldMk cId="4025738385" sldId="546"/>
            <ac:picMk id="8" creationId="{58759A30-1B96-47C4-952F-46A8EBA3888E}"/>
          </ac:picMkLst>
        </pc:picChg>
      </pc:sldChg>
      <pc:sldChg chg="delSp modSp new mod modNotesTx">
        <pc:chgData name="Solal Pirelli" userId="584f3c02d4d36311" providerId="LiveId" clId="{575ED62D-A346-403E-A826-F87CC718556A}" dt="2022-10-26T18:45:25.158" v="14401" actId="20577"/>
        <pc:sldMkLst>
          <pc:docMk/>
          <pc:sldMk cId="522119345" sldId="547"/>
        </pc:sldMkLst>
        <pc:spChg chg="mod">
          <ac:chgData name="Solal Pirelli" userId="584f3c02d4d36311" providerId="LiveId" clId="{575ED62D-A346-403E-A826-F87CC718556A}" dt="2022-10-23T14:01:53.931" v="12979" actId="20577"/>
          <ac:spMkLst>
            <pc:docMk/>
            <pc:sldMk cId="522119345" sldId="547"/>
            <ac:spMk id="2" creationId="{E5DEA588-D3A4-4C76-BBBF-2F87D55892B6}"/>
          </ac:spMkLst>
        </pc:spChg>
        <pc:spChg chg="mod">
          <ac:chgData name="Solal Pirelli" userId="584f3c02d4d36311" providerId="LiveId" clId="{575ED62D-A346-403E-A826-F87CC718556A}" dt="2022-10-23T14:03:49.493" v="13145" actId="313"/>
          <ac:spMkLst>
            <pc:docMk/>
            <pc:sldMk cId="522119345" sldId="547"/>
            <ac:spMk id="3" creationId="{71302704-A688-49E3-BD1A-CA6988B2C1D3}"/>
          </ac:spMkLst>
        </pc:spChg>
        <pc:spChg chg="del">
          <ac:chgData name="Solal Pirelli" userId="584f3c02d4d36311" providerId="LiveId" clId="{575ED62D-A346-403E-A826-F87CC718556A}" dt="2022-10-23T14:02:12.829" v="13050" actId="478"/>
          <ac:spMkLst>
            <pc:docMk/>
            <pc:sldMk cId="522119345" sldId="547"/>
            <ac:spMk id="5" creationId="{581A696A-67BD-4222-B314-D4E8F0F13C57}"/>
          </ac:spMkLst>
        </pc:spChg>
      </pc:sldChg>
      <pc:sldChg chg="modSp add mod">
        <pc:chgData name="Solal Pirelli" userId="584f3c02d4d36311" providerId="LiveId" clId="{575ED62D-A346-403E-A826-F87CC718556A}" dt="2022-10-26T18:53:05.478" v="14543" actId="20577"/>
        <pc:sldMkLst>
          <pc:docMk/>
          <pc:sldMk cId="2302326635" sldId="548"/>
        </pc:sldMkLst>
        <pc:spChg chg="mod">
          <ac:chgData name="Solal Pirelli" userId="584f3c02d4d36311" providerId="LiveId" clId="{575ED62D-A346-403E-A826-F87CC718556A}" dt="2022-10-23T14:02:46.208" v="13080" actId="20577"/>
          <ac:spMkLst>
            <pc:docMk/>
            <pc:sldMk cId="2302326635" sldId="548"/>
            <ac:spMk id="2" creationId="{CBEE6562-3B74-43D4-96BC-E3FC111748C9}"/>
          </ac:spMkLst>
        </pc:spChg>
        <pc:spChg chg="mod">
          <ac:chgData name="Solal Pirelli" userId="584f3c02d4d36311" providerId="LiveId" clId="{575ED62D-A346-403E-A826-F87CC718556A}" dt="2022-10-26T18:53:05.478" v="14543" actId="20577"/>
          <ac:spMkLst>
            <pc:docMk/>
            <pc:sldMk cId="2302326635" sldId="548"/>
            <ac:spMk id="3" creationId="{6C540A58-0367-4502-BC86-3C27AD740168}"/>
          </ac:spMkLst>
        </pc:spChg>
      </pc:sldChg>
      <pc:sldChg chg="delSp modSp new mod">
        <pc:chgData name="Solal Pirelli" userId="584f3c02d4d36311" providerId="LiveId" clId="{575ED62D-A346-403E-A826-F87CC718556A}" dt="2022-10-26T18:52:59.443" v="14539" actId="6549"/>
        <pc:sldMkLst>
          <pc:docMk/>
          <pc:sldMk cId="3169766001" sldId="549"/>
        </pc:sldMkLst>
        <pc:spChg chg="mod">
          <ac:chgData name="Solal Pirelli" userId="584f3c02d4d36311" providerId="LiveId" clId="{575ED62D-A346-403E-A826-F87CC718556A}" dt="2022-10-23T14:02:54.339" v="13092" actId="20577"/>
          <ac:spMkLst>
            <pc:docMk/>
            <pc:sldMk cId="3169766001" sldId="549"/>
            <ac:spMk id="2" creationId="{82613162-DC95-4642-91E8-B5EAC6B06DF2}"/>
          </ac:spMkLst>
        </pc:spChg>
        <pc:spChg chg="mod">
          <ac:chgData name="Solal Pirelli" userId="584f3c02d4d36311" providerId="LiveId" clId="{575ED62D-A346-403E-A826-F87CC718556A}" dt="2022-10-26T18:52:59.443" v="14539" actId="6549"/>
          <ac:spMkLst>
            <pc:docMk/>
            <pc:sldMk cId="3169766001" sldId="549"/>
            <ac:spMk id="3" creationId="{1CE101BB-175A-4D66-B692-4178DBA8FE84}"/>
          </ac:spMkLst>
        </pc:spChg>
        <pc:spChg chg="del">
          <ac:chgData name="Solal Pirelli" userId="584f3c02d4d36311" providerId="LiveId" clId="{575ED62D-A346-403E-A826-F87CC718556A}" dt="2022-10-23T14:05:55.021" v="13161" actId="478"/>
          <ac:spMkLst>
            <pc:docMk/>
            <pc:sldMk cId="3169766001" sldId="549"/>
            <ac:spMk id="5" creationId="{FB92D75E-F284-48C4-B66C-9F00B5007C95}"/>
          </ac:spMkLst>
        </pc:spChg>
      </pc:sldChg>
      <pc:sldChg chg="addSp delSp modSp new mod chgLayout">
        <pc:chgData name="Solal Pirelli" userId="584f3c02d4d36311" providerId="LiveId" clId="{575ED62D-A346-403E-A826-F87CC718556A}" dt="2022-10-26T18:53:41.735" v="14550" actId="27636"/>
        <pc:sldMkLst>
          <pc:docMk/>
          <pc:sldMk cId="1392164917" sldId="550"/>
        </pc:sldMkLst>
        <pc:spChg chg="add del mod ord">
          <ac:chgData name="Solal Pirelli" userId="584f3c02d4d36311" providerId="LiveId" clId="{575ED62D-A346-403E-A826-F87CC718556A}" dt="2022-10-26T18:53:37.770" v="14547" actId="478"/>
          <ac:spMkLst>
            <pc:docMk/>
            <pc:sldMk cId="1392164917" sldId="550"/>
            <ac:spMk id="2" creationId="{824FD41F-C585-466C-A90B-7237CEAB5A59}"/>
          </ac:spMkLst>
        </pc:spChg>
        <pc:spChg chg="del">
          <ac:chgData name="Solal Pirelli" userId="584f3c02d4d36311" providerId="LiveId" clId="{575ED62D-A346-403E-A826-F87CC718556A}" dt="2022-10-23T14:06:25.152" v="13175" actId="478"/>
          <ac:spMkLst>
            <pc:docMk/>
            <pc:sldMk cId="1392164917" sldId="550"/>
            <ac:spMk id="2" creationId="{F5036D73-0F9E-4521-A831-57ACB9683C33}"/>
          </ac:spMkLst>
        </pc:spChg>
        <pc:spChg chg="mod ord">
          <ac:chgData name="Solal Pirelli" userId="584f3c02d4d36311" providerId="LiveId" clId="{575ED62D-A346-403E-A826-F87CC718556A}" dt="2022-10-26T18:53:41.735" v="14550" actId="27636"/>
          <ac:spMkLst>
            <pc:docMk/>
            <pc:sldMk cId="1392164917" sldId="550"/>
            <ac:spMk id="3" creationId="{94131F8F-8607-4490-A12F-E10B9C5A6036}"/>
          </ac:spMkLst>
        </pc:spChg>
        <pc:spChg chg="mod ord">
          <ac:chgData name="Solal Pirelli" userId="584f3c02d4d36311" providerId="LiveId" clId="{575ED62D-A346-403E-A826-F87CC718556A}" dt="2022-10-26T18:53:35.114" v="14545" actId="700"/>
          <ac:spMkLst>
            <pc:docMk/>
            <pc:sldMk cId="1392164917" sldId="550"/>
            <ac:spMk id="4" creationId="{8F8E443D-50F2-4A3D-BF85-00558F43538E}"/>
          </ac:spMkLst>
        </pc:spChg>
        <pc:spChg chg="del">
          <ac:chgData name="Solal Pirelli" userId="584f3c02d4d36311" providerId="LiveId" clId="{575ED62D-A346-403E-A826-F87CC718556A}" dt="2022-10-23T14:06:26.326" v="13176" actId="478"/>
          <ac:spMkLst>
            <pc:docMk/>
            <pc:sldMk cId="1392164917" sldId="550"/>
            <ac:spMk id="5" creationId="{2281CE09-FD54-46CB-8BA0-57634D03DA37}"/>
          </ac:spMkLst>
        </pc:spChg>
        <pc:spChg chg="add del mod ord">
          <ac:chgData name="Solal Pirelli" userId="584f3c02d4d36311" providerId="LiveId" clId="{575ED62D-A346-403E-A826-F87CC718556A}" dt="2022-10-26T18:53:39.579" v="14548" actId="478"/>
          <ac:spMkLst>
            <pc:docMk/>
            <pc:sldMk cId="1392164917" sldId="550"/>
            <ac:spMk id="5" creationId="{EC1C4D03-CE93-4CD8-AF61-363E856CBEB6}"/>
          </ac:spMkLst>
        </pc:spChg>
      </pc:sldChg>
      <pc:sldChg chg="addSp delSp modSp add mod ord chgLayout">
        <pc:chgData name="Solal Pirelli" userId="584f3c02d4d36311" providerId="LiveId" clId="{575ED62D-A346-403E-A826-F87CC718556A}" dt="2022-10-28T15:55:14.865" v="14861" actId="20577"/>
        <pc:sldMkLst>
          <pc:docMk/>
          <pc:sldMk cId="2366753441" sldId="551"/>
        </pc:sldMkLst>
        <pc:spChg chg="del">
          <ac:chgData name="Solal Pirelli" userId="584f3c02d4d36311" providerId="LiveId" clId="{575ED62D-A346-403E-A826-F87CC718556A}" dt="2022-10-24T18:06:10.332" v="13520" actId="478"/>
          <ac:spMkLst>
            <pc:docMk/>
            <pc:sldMk cId="2366753441" sldId="551"/>
            <ac:spMk id="2" creationId="{6068D8C9-BB87-45CD-9EC2-9F59FC8B7C2B}"/>
          </ac:spMkLst>
        </pc:spChg>
        <pc:spChg chg="add mod ord">
          <ac:chgData name="Solal Pirelli" userId="584f3c02d4d36311" providerId="LiveId" clId="{575ED62D-A346-403E-A826-F87CC718556A}" dt="2022-10-26T18:49:53.911" v="14510" actId="20577"/>
          <ac:spMkLst>
            <pc:docMk/>
            <pc:sldMk cId="2366753441" sldId="551"/>
            <ac:spMk id="2" creationId="{6EF46E52-1136-45DB-B40F-753AFA08B409}"/>
          </ac:spMkLst>
        </pc:spChg>
        <pc:spChg chg="mod ord">
          <ac:chgData name="Solal Pirelli" userId="584f3c02d4d36311" providerId="LiveId" clId="{575ED62D-A346-403E-A826-F87CC718556A}" dt="2022-10-28T15:55:14.865" v="14861" actId="20577"/>
          <ac:spMkLst>
            <pc:docMk/>
            <pc:sldMk cId="2366753441" sldId="551"/>
            <ac:spMk id="3" creationId="{7D0B6DA7-4D4A-4080-B0E4-9999814DFD6B}"/>
          </ac:spMkLst>
        </pc:spChg>
        <pc:spChg chg="mod ord">
          <ac:chgData name="Solal Pirelli" userId="584f3c02d4d36311" providerId="LiveId" clId="{575ED62D-A346-403E-A826-F87CC718556A}" dt="2022-10-26T18:49:51.075" v="14497" actId="700"/>
          <ac:spMkLst>
            <pc:docMk/>
            <pc:sldMk cId="2366753441" sldId="551"/>
            <ac:spMk id="4" creationId="{82B59A5D-175C-42F6-B977-81886AC2410B}"/>
          </ac:spMkLst>
        </pc:spChg>
        <pc:spChg chg="add del mod ord">
          <ac:chgData name="Solal Pirelli" userId="584f3c02d4d36311" providerId="LiveId" clId="{575ED62D-A346-403E-A826-F87CC718556A}" dt="2022-10-26T18:49:55.783" v="14511" actId="478"/>
          <ac:spMkLst>
            <pc:docMk/>
            <pc:sldMk cId="2366753441" sldId="551"/>
            <ac:spMk id="5" creationId="{2347EC36-8A8E-4297-AEE9-F183EBEC72D6}"/>
          </ac:spMkLst>
        </pc:spChg>
        <pc:spChg chg="add del mod">
          <ac:chgData name="Solal Pirelli" userId="584f3c02d4d36311" providerId="LiveId" clId="{575ED62D-A346-403E-A826-F87CC718556A}" dt="2022-10-24T18:06:16.034" v="13532" actId="478"/>
          <ac:spMkLst>
            <pc:docMk/>
            <pc:sldMk cId="2366753441" sldId="551"/>
            <ac:spMk id="6" creationId="{311589AC-B1FF-4637-AA53-BA39B8D496C8}"/>
          </ac:spMkLst>
        </pc:spChg>
      </pc:sldChg>
      <pc:sldChg chg="delSp modSp new mod">
        <pc:chgData name="Solal Pirelli" userId="584f3c02d4d36311" providerId="LiveId" clId="{575ED62D-A346-403E-A826-F87CC718556A}" dt="2022-10-25T19:21:14.324" v="14093" actId="478"/>
        <pc:sldMkLst>
          <pc:docMk/>
          <pc:sldMk cId="4076009841" sldId="552"/>
        </pc:sldMkLst>
        <pc:spChg chg="del">
          <ac:chgData name="Solal Pirelli" userId="584f3c02d4d36311" providerId="LiveId" clId="{575ED62D-A346-403E-A826-F87CC718556A}" dt="2022-10-25T19:18:23.358" v="13800" actId="478"/>
          <ac:spMkLst>
            <pc:docMk/>
            <pc:sldMk cId="4076009841" sldId="552"/>
            <ac:spMk id="2" creationId="{5F16363A-FEAD-4836-B15D-BB6D9BA7C650}"/>
          </ac:spMkLst>
        </pc:spChg>
        <pc:spChg chg="mod">
          <ac:chgData name="Solal Pirelli" userId="584f3c02d4d36311" providerId="LiveId" clId="{575ED62D-A346-403E-A826-F87CC718556A}" dt="2022-10-25T19:21:11.388" v="14092" actId="207"/>
          <ac:spMkLst>
            <pc:docMk/>
            <pc:sldMk cId="4076009841" sldId="552"/>
            <ac:spMk id="3" creationId="{CF2C4AAD-C941-4220-9E9D-9E6EF0E75377}"/>
          </ac:spMkLst>
        </pc:spChg>
        <pc:spChg chg="del">
          <ac:chgData name="Solal Pirelli" userId="584f3c02d4d36311" providerId="LiveId" clId="{575ED62D-A346-403E-A826-F87CC718556A}" dt="2022-10-25T19:21:14.324" v="14093" actId="478"/>
          <ac:spMkLst>
            <pc:docMk/>
            <pc:sldMk cId="4076009841" sldId="552"/>
            <ac:spMk id="5" creationId="{B10E0237-2D46-47C0-89C6-1D8AB24378D7}"/>
          </ac:spMkLst>
        </pc:spChg>
      </pc:sldChg>
      <pc:sldChg chg="modSp add mod">
        <pc:chgData name="Solal Pirelli" userId="584f3c02d4d36311" providerId="LiveId" clId="{575ED62D-A346-403E-A826-F87CC718556A}" dt="2022-10-26T19:15:24.935" v="14655" actId="20577"/>
        <pc:sldMkLst>
          <pc:docMk/>
          <pc:sldMk cId="498159441" sldId="553"/>
        </pc:sldMkLst>
        <pc:spChg chg="mod">
          <ac:chgData name="Solal Pirelli" userId="584f3c02d4d36311" providerId="LiveId" clId="{575ED62D-A346-403E-A826-F87CC718556A}" dt="2022-10-26T18:17:27.840" v="14245" actId="20577"/>
          <ac:spMkLst>
            <pc:docMk/>
            <pc:sldMk cId="498159441" sldId="553"/>
            <ac:spMk id="2" creationId="{2DE7C90F-6386-4807-8B28-E45B316B3F75}"/>
          </ac:spMkLst>
        </pc:spChg>
        <pc:spChg chg="mod">
          <ac:chgData name="Solal Pirelli" userId="584f3c02d4d36311" providerId="LiveId" clId="{575ED62D-A346-403E-A826-F87CC718556A}" dt="2022-10-26T19:15:24.935" v="14655" actId="20577"/>
          <ac:spMkLst>
            <pc:docMk/>
            <pc:sldMk cId="498159441" sldId="553"/>
            <ac:spMk id="3" creationId="{02826D66-095E-4E6B-9B5A-910338FA0A8A}"/>
          </ac:spMkLst>
        </pc:spChg>
      </pc:sldChg>
    </pc:docChg>
  </pc:docChgLst>
  <pc:docChgLst>
    <pc:chgData name="Solal Pirelli" userId="584f3c02d4d36311" providerId="LiveId" clId="{F4F4F61C-B0A4-42C8-8C27-F633A9E01C2E}"/>
    <pc:docChg chg="delSld modSld modSection">
      <pc:chgData name="Solal Pirelli" userId="584f3c02d4d36311" providerId="LiveId" clId="{F4F4F61C-B0A4-42C8-8C27-F633A9E01C2E}" dt="2023-05-10T08:23:19.252" v="25" actId="20577"/>
      <pc:docMkLst>
        <pc:docMk/>
      </pc:docMkLst>
      <pc:sldChg chg="modSp mod">
        <pc:chgData name="Solal Pirelli" userId="584f3c02d4d36311" providerId="LiveId" clId="{F4F4F61C-B0A4-42C8-8C27-F633A9E01C2E}" dt="2023-05-09T11:22:51.959" v="3" actId="20577"/>
        <pc:sldMkLst>
          <pc:docMk/>
          <pc:sldMk cId="2797221253" sldId="404"/>
        </pc:sldMkLst>
        <pc:spChg chg="mod">
          <ac:chgData name="Solal Pirelli" userId="584f3c02d4d36311" providerId="LiveId" clId="{F4F4F61C-B0A4-42C8-8C27-F633A9E01C2E}" dt="2023-05-09T11:22:51.959" v="3" actId="20577"/>
          <ac:spMkLst>
            <pc:docMk/>
            <pc:sldMk cId="2797221253" sldId="404"/>
            <ac:spMk id="3" creationId="{910409C9-6387-4054-8961-FDC309FCB7D5}"/>
          </ac:spMkLst>
        </pc:spChg>
      </pc:sldChg>
      <pc:sldChg chg="del">
        <pc:chgData name="Solal Pirelli" userId="584f3c02d4d36311" providerId="LiveId" clId="{F4F4F61C-B0A4-42C8-8C27-F633A9E01C2E}" dt="2023-05-09T11:26:26.381" v="4" actId="47"/>
        <pc:sldMkLst>
          <pc:docMk/>
          <pc:sldMk cId="199422951" sldId="437"/>
        </pc:sldMkLst>
      </pc:sldChg>
      <pc:sldChg chg="modSp mod">
        <pc:chgData name="Solal Pirelli" userId="584f3c02d4d36311" providerId="LiveId" clId="{F4F4F61C-B0A4-42C8-8C27-F633A9E01C2E}" dt="2023-05-10T08:23:19.252" v="25" actId="20577"/>
        <pc:sldMkLst>
          <pc:docMk/>
          <pc:sldMk cId="2329700203" sldId="444"/>
        </pc:sldMkLst>
        <pc:spChg chg="mod">
          <ac:chgData name="Solal Pirelli" userId="584f3c02d4d36311" providerId="LiveId" clId="{F4F4F61C-B0A4-42C8-8C27-F633A9E01C2E}" dt="2023-05-10T08:23:19.252" v="25" actId="20577"/>
          <ac:spMkLst>
            <pc:docMk/>
            <pc:sldMk cId="2329700203" sldId="444"/>
            <ac:spMk id="3" creationId="{F055596E-E39B-42C5-8AEB-35019D13FA14}"/>
          </ac:spMkLst>
        </pc:spChg>
      </pc:sldChg>
      <pc:sldChg chg="modSp mod">
        <pc:chgData name="Solal Pirelli" userId="584f3c02d4d36311" providerId="LiveId" clId="{F4F4F61C-B0A4-42C8-8C27-F633A9E01C2E}" dt="2023-05-09T11:37:55.876" v="11" actId="20577"/>
        <pc:sldMkLst>
          <pc:docMk/>
          <pc:sldMk cId="2996737691" sldId="490"/>
        </pc:sldMkLst>
        <pc:spChg chg="mod">
          <ac:chgData name="Solal Pirelli" userId="584f3c02d4d36311" providerId="LiveId" clId="{F4F4F61C-B0A4-42C8-8C27-F633A9E01C2E}" dt="2023-05-09T11:37:55.876" v="11" actId="20577"/>
          <ac:spMkLst>
            <pc:docMk/>
            <pc:sldMk cId="2996737691" sldId="490"/>
            <ac:spMk id="3" creationId="{A93B6A10-71F0-4831-BA7B-8F17CFA28A2A}"/>
          </ac:spMkLst>
        </pc:spChg>
      </pc:sldChg>
      <pc:sldChg chg="modSp mod">
        <pc:chgData name="Solal Pirelli" userId="584f3c02d4d36311" providerId="LiveId" clId="{F4F4F61C-B0A4-42C8-8C27-F633A9E01C2E}" dt="2023-05-09T11:39:19.659" v="20" actId="20577"/>
        <pc:sldMkLst>
          <pc:docMk/>
          <pc:sldMk cId="4051192888" sldId="495"/>
        </pc:sldMkLst>
        <pc:spChg chg="mod">
          <ac:chgData name="Solal Pirelli" userId="584f3c02d4d36311" providerId="LiveId" clId="{F4F4F61C-B0A4-42C8-8C27-F633A9E01C2E}" dt="2023-05-09T11:39:19.659" v="20" actId="20577"/>
          <ac:spMkLst>
            <pc:docMk/>
            <pc:sldMk cId="4051192888" sldId="495"/>
            <ac:spMk id="3" creationId="{0A5CADF5-AF41-486B-BE37-2FD10DA4FC9A}"/>
          </ac:spMkLst>
        </pc:spChg>
      </pc:sldChg>
      <pc:sldChg chg="modSp mod">
        <pc:chgData name="Solal Pirelli" userId="584f3c02d4d36311" providerId="LiveId" clId="{F4F4F61C-B0A4-42C8-8C27-F633A9E01C2E}" dt="2023-05-09T11:47:24.408" v="24" actId="20577"/>
        <pc:sldMkLst>
          <pc:docMk/>
          <pc:sldMk cId="463045049" sldId="502"/>
        </pc:sldMkLst>
        <pc:spChg chg="mod">
          <ac:chgData name="Solal Pirelli" userId="584f3c02d4d36311" providerId="LiveId" clId="{F4F4F61C-B0A4-42C8-8C27-F633A9E01C2E}" dt="2023-05-09T11:47:24.408" v="24" actId="20577"/>
          <ac:spMkLst>
            <pc:docMk/>
            <pc:sldMk cId="463045049" sldId="502"/>
            <ac:spMk id="3" creationId="{8D7F9660-7E62-4519-8260-52612BD882DD}"/>
          </ac:spMkLst>
        </pc:spChg>
      </pc:sldChg>
      <pc:sldChg chg="modSp mod">
        <pc:chgData name="Solal Pirelli" userId="584f3c02d4d36311" providerId="LiveId" clId="{F4F4F61C-B0A4-42C8-8C27-F633A9E01C2E}" dt="2023-05-09T11:46:55.580" v="22" actId="115"/>
        <pc:sldMkLst>
          <pc:docMk/>
          <pc:sldMk cId="1263833682" sldId="504"/>
        </pc:sldMkLst>
        <pc:spChg chg="mod">
          <ac:chgData name="Solal Pirelli" userId="584f3c02d4d36311" providerId="LiveId" clId="{F4F4F61C-B0A4-42C8-8C27-F633A9E01C2E}" dt="2023-05-09T11:46:55.580" v="22" actId="115"/>
          <ac:spMkLst>
            <pc:docMk/>
            <pc:sldMk cId="1263833682" sldId="504"/>
            <ac:spMk id="3" creationId="{477BE9CF-64A2-412D-B658-C69A13A6F0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BC147-A4CF-439E-A020-A6F27B12363D}" type="datetimeFigureOut">
              <a:rPr lang="en-CH" smtClean="0"/>
              <a:t>10/05/2023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61A8F-7BCD-4B16-ADC7-0601980D3E4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066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07465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make it retry; 4min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146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272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15min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64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08073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4min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442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do the Model, just moving code, and the View; 4min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14461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583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0622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 what will the presenter look like? 4min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4103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3min </a:t>
            </a:r>
            <a:r>
              <a:rPr lang="en-CH" dirty="0" err="1"/>
              <a:t>til</a:t>
            </a:r>
            <a:r>
              <a:rPr lang="en-CH" dirty="0"/>
              <a:t>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144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8255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145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888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ABF0-7919-298A-E958-F33B07979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B0A2D-4EF8-21D5-114F-8998E6168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72118-34EE-C4DB-550E-4EC05B04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457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A068-F162-B373-3236-2835FA99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9ED0-3E70-28D4-7B56-1FCA746C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799C-44A4-C3FB-5376-FC8C3EC8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1BC1-06A4-7AB2-A6A2-364F2F70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2428-434E-5AA2-1F2E-66C13637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FA9DA-B0FB-10E9-468F-8DE51BE8E7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84212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0991-C3D9-CD80-4BE4-D61CF0EC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93922D1-D6A5-D2B4-2155-EA5ECB223F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989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3CE0F-B801-C11A-04F4-5FF6625C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F350D-5715-2970-4354-8AD227D00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A2CC-C0A5-6492-E1C8-614F7D477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F6D8F28-8C37-415B-97E1-105FA70BC57F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8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44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44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4.sv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svg"/><Relationship Id="rId7" Type="http://schemas.openxmlformats.org/officeDocument/2006/relationships/image" Target="../media/image4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1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16D-1B6D-6277-B5AA-A67DAFD1E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B49FF-9E87-B054-4D72-B085D5929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EPFL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8744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A366A-BDA1-4A90-84D4-4F9A7D9B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</a:t>
            </a:fld>
            <a:endParaRPr lang="en-C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75DBE1-25D8-4A74-8B4F-B22B4345FE5E}"/>
              </a:ext>
            </a:extLst>
          </p:cNvPr>
          <p:cNvGrpSpPr/>
          <p:nvPr/>
        </p:nvGrpSpPr>
        <p:grpSpPr>
          <a:xfrm>
            <a:off x="1515862" y="1065082"/>
            <a:ext cx="9252752" cy="4846877"/>
            <a:chOff x="1515862" y="1065082"/>
            <a:chExt cx="9252752" cy="484687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9D8B0C-55C8-437C-8990-73EEF15EF0E6}"/>
                </a:ext>
              </a:extLst>
            </p:cNvPr>
            <p:cNvSpPr/>
            <p:nvPr/>
          </p:nvSpPr>
          <p:spPr>
            <a:xfrm>
              <a:off x="1515863" y="1065320"/>
              <a:ext cx="792331" cy="17489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41F44F-EAC5-410E-92DE-EC224F39C442}"/>
                </a:ext>
              </a:extLst>
            </p:cNvPr>
            <p:cNvSpPr/>
            <p:nvPr/>
          </p:nvSpPr>
          <p:spPr>
            <a:xfrm>
              <a:off x="2714903" y="1065082"/>
              <a:ext cx="1330171" cy="17489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7A2B8A-54A0-405A-8BB1-76DB460D6EE9}"/>
                </a:ext>
              </a:extLst>
            </p:cNvPr>
            <p:cNvSpPr/>
            <p:nvPr/>
          </p:nvSpPr>
          <p:spPr>
            <a:xfrm>
              <a:off x="4451783" y="1065082"/>
              <a:ext cx="792331" cy="17489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2E77CD-C3DD-49CA-B596-C2EA0D62871B}"/>
                </a:ext>
              </a:extLst>
            </p:cNvPr>
            <p:cNvSpPr/>
            <p:nvPr/>
          </p:nvSpPr>
          <p:spPr>
            <a:xfrm>
              <a:off x="6874646" y="1065082"/>
              <a:ext cx="3893967" cy="10655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5ADC3E-9124-47AC-A06B-D4153FE74B8B}"/>
                </a:ext>
              </a:extLst>
            </p:cNvPr>
            <p:cNvSpPr/>
            <p:nvPr/>
          </p:nvSpPr>
          <p:spPr>
            <a:xfrm>
              <a:off x="6874646" y="2348341"/>
              <a:ext cx="2602451" cy="504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B1D9AA-2982-467A-AE3D-41182A07E098}"/>
                </a:ext>
              </a:extLst>
            </p:cNvPr>
            <p:cNvSpPr/>
            <p:nvPr/>
          </p:nvSpPr>
          <p:spPr>
            <a:xfrm>
              <a:off x="9800022" y="2348340"/>
              <a:ext cx="968592" cy="504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321331-F7B2-43E8-BE69-C60CED30238B}"/>
                </a:ext>
              </a:extLst>
            </p:cNvPr>
            <p:cNvSpPr/>
            <p:nvPr/>
          </p:nvSpPr>
          <p:spPr>
            <a:xfrm>
              <a:off x="1515862" y="4043779"/>
              <a:ext cx="1538056" cy="17489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CD52F7-E488-4D5E-8DC6-DE3A63FC16D0}"/>
                </a:ext>
              </a:extLst>
            </p:cNvPr>
            <p:cNvSpPr/>
            <p:nvPr/>
          </p:nvSpPr>
          <p:spPr>
            <a:xfrm>
              <a:off x="3379988" y="4043779"/>
              <a:ext cx="1538056" cy="17489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27E50C-64DE-47DF-B55C-EDC1862C390F}"/>
                </a:ext>
              </a:extLst>
            </p:cNvPr>
            <p:cNvSpPr/>
            <p:nvPr/>
          </p:nvSpPr>
          <p:spPr>
            <a:xfrm>
              <a:off x="5202870" y="4043778"/>
              <a:ext cx="585186" cy="17489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CACCEC-6E3E-40C5-AFEC-CAB63550AD33}"/>
                </a:ext>
              </a:extLst>
            </p:cNvPr>
            <p:cNvSpPr/>
            <p:nvPr/>
          </p:nvSpPr>
          <p:spPr>
            <a:xfrm>
              <a:off x="6055218" y="4043777"/>
              <a:ext cx="1100184" cy="12206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730AA4-2D28-40D7-AC5E-BF64598556CA}"/>
                </a:ext>
              </a:extLst>
            </p:cNvPr>
            <p:cNvSpPr/>
            <p:nvPr/>
          </p:nvSpPr>
          <p:spPr>
            <a:xfrm>
              <a:off x="6055218" y="5474698"/>
              <a:ext cx="1100184" cy="317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0884EC-B868-42E1-B913-1BADA767C777}"/>
                </a:ext>
              </a:extLst>
            </p:cNvPr>
            <p:cNvSpPr/>
            <p:nvPr/>
          </p:nvSpPr>
          <p:spPr>
            <a:xfrm>
              <a:off x="8610599" y="4043777"/>
              <a:ext cx="2158013" cy="474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6BAD74-8986-4F23-99B0-C4FE7F0C1179}"/>
                </a:ext>
              </a:extLst>
            </p:cNvPr>
            <p:cNvSpPr/>
            <p:nvPr/>
          </p:nvSpPr>
          <p:spPr>
            <a:xfrm>
              <a:off x="8610599" y="4740389"/>
              <a:ext cx="2158013" cy="474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4FB97AB-E9D1-4F5C-8A2B-3270A4C87FD1}"/>
                </a:ext>
              </a:extLst>
            </p:cNvPr>
            <p:cNvSpPr/>
            <p:nvPr/>
          </p:nvSpPr>
          <p:spPr>
            <a:xfrm>
              <a:off x="8610599" y="5437001"/>
              <a:ext cx="2158013" cy="474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3604646-CF5B-4335-BADC-9E8261142DDA}"/>
              </a:ext>
            </a:extLst>
          </p:cNvPr>
          <p:cNvGrpSpPr/>
          <p:nvPr/>
        </p:nvGrpSpPr>
        <p:grpSpPr>
          <a:xfrm>
            <a:off x="1515862" y="1065082"/>
            <a:ext cx="9253699" cy="4627729"/>
            <a:chOff x="1515862" y="1065082"/>
            <a:chExt cx="9253699" cy="4627729"/>
          </a:xfrm>
          <a:solidFill>
            <a:schemeClr val="accent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6160E7-8768-404D-BFB8-61EB1AEF2E95}"/>
                </a:ext>
              </a:extLst>
            </p:cNvPr>
            <p:cNvSpPr/>
            <p:nvPr/>
          </p:nvSpPr>
          <p:spPr>
            <a:xfrm>
              <a:off x="1515863" y="1065082"/>
              <a:ext cx="792331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9A7E08-4F24-4CD0-875C-FFD98B77CAB7}"/>
                </a:ext>
              </a:extLst>
            </p:cNvPr>
            <p:cNvSpPr/>
            <p:nvPr/>
          </p:nvSpPr>
          <p:spPr>
            <a:xfrm>
              <a:off x="2714903" y="1065082"/>
              <a:ext cx="1330171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41A0F43-8CE4-4FEE-88C2-3670F723B5AB}"/>
                </a:ext>
              </a:extLst>
            </p:cNvPr>
            <p:cNvSpPr/>
            <p:nvPr/>
          </p:nvSpPr>
          <p:spPr>
            <a:xfrm>
              <a:off x="4451783" y="1065082"/>
              <a:ext cx="792331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B9ADD5-64B0-4327-A7ED-F7A52D5007A8}"/>
                </a:ext>
              </a:extLst>
            </p:cNvPr>
            <p:cNvSpPr/>
            <p:nvPr/>
          </p:nvSpPr>
          <p:spPr>
            <a:xfrm>
              <a:off x="6874646" y="1065082"/>
              <a:ext cx="3893966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A229943-809C-4ADA-A3E9-FA0AA06EED7C}"/>
                </a:ext>
              </a:extLst>
            </p:cNvPr>
            <p:cNvSpPr/>
            <p:nvPr/>
          </p:nvSpPr>
          <p:spPr>
            <a:xfrm>
              <a:off x="6874646" y="2340880"/>
              <a:ext cx="2602451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FD4A57-524B-4F0B-BAB6-05B7C6AF626F}"/>
                </a:ext>
              </a:extLst>
            </p:cNvPr>
            <p:cNvSpPr/>
            <p:nvPr/>
          </p:nvSpPr>
          <p:spPr>
            <a:xfrm>
              <a:off x="9798586" y="2340880"/>
              <a:ext cx="968592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B711CB-6BFC-40AF-80B2-63487B659E59}"/>
                </a:ext>
              </a:extLst>
            </p:cNvPr>
            <p:cNvSpPr/>
            <p:nvPr/>
          </p:nvSpPr>
          <p:spPr>
            <a:xfrm>
              <a:off x="1515862" y="4043777"/>
              <a:ext cx="1538056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975C11-4A73-4A84-A01B-AD188D0B1BCE}"/>
                </a:ext>
              </a:extLst>
            </p:cNvPr>
            <p:cNvSpPr/>
            <p:nvPr/>
          </p:nvSpPr>
          <p:spPr>
            <a:xfrm>
              <a:off x="3379988" y="4043777"/>
              <a:ext cx="1538056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D0B55FE-A312-4F2B-9418-FEFB446E2808}"/>
                </a:ext>
              </a:extLst>
            </p:cNvPr>
            <p:cNvSpPr/>
            <p:nvPr/>
          </p:nvSpPr>
          <p:spPr>
            <a:xfrm>
              <a:off x="5202870" y="4043776"/>
              <a:ext cx="585186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372839-3B5F-4B76-91BA-4321D46238CB}"/>
                </a:ext>
              </a:extLst>
            </p:cNvPr>
            <p:cNvSpPr/>
            <p:nvPr/>
          </p:nvSpPr>
          <p:spPr>
            <a:xfrm>
              <a:off x="6055217" y="4043776"/>
              <a:ext cx="1100183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42645C-BF8C-4904-8C1B-6CB6FB393BC9}"/>
                </a:ext>
              </a:extLst>
            </p:cNvPr>
            <p:cNvSpPr/>
            <p:nvPr/>
          </p:nvSpPr>
          <p:spPr>
            <a:xfrm>
              <a:off x="6055216" y="5474698"/>
              <a:ext cx="1100183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254DAFE-1198-4B54-88C7-1EEB2235198A}"/>
                </a:ext>
              </a:extLst>
            </p:cNvPr>
            <p:cNvSpPr/>
            <p:nvPr/>
          </p:nvSpPr>
          <p:spPr>
            <a:xfrm>
              <a:off x="8609165" y="4043775"/>
              <a:ext cx="2160396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584041-2347-4FEA-AC71-A474C50B87F6}"/>
                </a:ext>
              </a:extLst>
            </p:cNvPr>
            <p:cNvSpPr/>
            <p:nvPr/>
          </p:nvSpPr>
          <p:spPr>
            <a:xfrm>
              <a:off x="8609165" y="4740388"/>
              <a:ext cx="2158013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1D93AC-7482-4D18-B9DF-26760F379D2C}"/>
                </a:ext>
              </a:extLst>
            </p:cNvPr>
            <p:cNvSpPr/>
            <p:nvPr/>
          </p:nvSpPr>
          <p:spPr>
            <a:xfrm>
              <a:off x="8609166" y="5437000"/>
              <a:ext cx="2158013" cy="2181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1AF836-64C9-44B1-AC83-676A1B93D352}"/>
              </a:ext>
            </a:extLst>
          </p:cNvPr>
          <p:cNvGrpSpPr/>
          <p:nvPr/>
        </p:nvGrpSpPr>
        <p:grpSpPr>
          <a:xfrm>
            <a:off x="1177031" y="773497"/>
            <a:ext cx="9837940" cy="5311006"/>
            <a:chOff x="1177031" y="773497"/>
            <a:chExt cx="9837940" cy="5311006"/>
          </a:xfrm>
          <a:solidFill>
            <a:schemeClr val="accent5">
              <a:lumMod val="75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35747D-3EEF-4362-BB1E-AE1F3DDBA592}"/>
                </a:ext>
              </a:extLst>
            </p:cNvPr>
            <p:cNvSpPr/>
            <p:nvPr/>
          </p:nvSpPr>
          <p:spPr>
            <a:xfrm>
              <a:off x="1177032" y="773497"/>
              <a:ext cx="4463248" cy="2332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AF7072-05A0-46B9-BA72-7B725AA11A19}"/>
                </a:ext>
              </a:extLst>
            </p:cNvPr>
            <p:cNvSpPr/>
            <p:nvPr/>
          </p:nvSpPr>
          <p:spPr>
            <a:xfrm>
              <a:off x="6551721" y="773497"/>
              <a:ext cx="4463250" cy="2332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ECD7AC-98BD-4A13-A54D-BFDBA59A7B46}"/>
                </a:ext>
              </a:extLst>
            </p:cNvPr>
            <p:cNvSpPr/>
            <p:nvPr/>
          </p:nvSpPr>
          <p:spPr>
            <a:xfrm>
              <a:off x="1177031" y="3752431"/>
              <a:ext cx="6315721" cy="2332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15CCCD-7214-4374-B586-7ECA4A008D6A}"/>
                </a:ext>
              </a:extLst>
            </p:cNvPr>
            <p:cNvSpPr/>
            <p:nvPr/>
          </p:nvSpPr>
          <p:spPr>
            <a:xfrm>
              <a:off x="8362764" y="3752431"/>
              <a:ext cx="2652205" cy="2332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61CA5C-A9AF-4A5F-B4FD-95520746282E}"/>
              </a:ext>
            </a:extLst>
          </p:cNvPr>
          <p:cNvSpPr/>
          <p:nvPr/>
        </p:nvSpPr>
        <p:spPr>
          <a:xfrm>
            <a:off x="838201" y="408373"/>
            <a:ext cx="10515600" cy="59479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71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07EB-8B59-40C9-AA3B-71980540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DAED0-7BF9-4A10-9DD2-74B3F16D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100</a:t>
            </a:fld>
            <a:endParaRPr lang="en-CH" dirty="0"/>
          </a:p>
        </p:txBody>
      </p:sp>
      <p:pic>
        <p:nvPicPr>
          <p:cNvPr id="7" name="Picture 6" descr="Waterfall in Yellowstone National Park">
            <a:extLst>
              <a:ext uri="{FF2B5EF4-FFF2-40B4-BE49-F238E27FC236}">
                <a16:creationId xmlns:a16="http://schemas.microsoft.com/office/drawing/2014/main" id="{4483D914-F2C6-4779-ABB8-003444869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7" b="11056"/>
          <a:stretch/>
        </p:blipFill>
        <p:spPr>
          <a:xfrm>
            <a:off x="1311160" y="1690688"/>
            <a:ext cx="9569679" cy="456723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7ED9DA6-30F4-45B3-9747-E4E31FA0FCD9}"/>
              </a:ext>
            </a:extLst>
          </p:cNvPr>
          <p:cNvGrpSpPr/>
          <p:nvPr/>
        </p:nvGrpSpPr>
        <p:grpSpPr>
          <a:xfrm>
            <a:off x="4936388" y="2009328"/>
            <a:ext cx="2452572" cy="705890"/>
            <a:chOff x="4715432" y="1580703"/>
            <a:chExt cx="2452572" cy="70589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3BEC04C-7B23-4E89-BE11-12FBD7CD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432" y="2252546"/>
              <a:ext cx="2452572" cy="34047"/>
            </a:xfrm>
            <a:prstGeom prst="line">
              <a:avLst/>
            </a:prstGeom>
            <a:solidFill>
              <a:schemeClr val="bg1"/>
            </a:solidFill>
            <a:ln w="152400" cap="rnd">
              <a:solidFill>
                <a:schemeClr val="accent1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942CA8-005A-46E5-90E4-CEAC1554C40C}"/>
                </a:ext>
              </a:extLst>
            </p:cNvPr>
            <p:cNvGrpSpPr/>
            <p:nvPr/>
          </p:nvGrpSpPr>
          <p:grpSpPr>
            <a:xfrm>
              <a:off x="5825233" y="1580703"/>
              <a:ext cx="318964" cy="635622"/>
              <a:chOff x="7516432" y="983994"/>
              <a:chExt cx="235598" cy="469493"/>
            </a:xfrm>
            <a:solidFill>
              <a:schemeClr val="bg1"/>
            </a:solidFill>
            <a:effectLst/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953B06B-8264-4899-9C74-BAFAE27E45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4235" y="1343531"/>
                <a:ext cx="82199" cy="109956"/>
              </a:xfrm>
              <a:prstGeom prst="lin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69B612-1C79-4F76-AEEF-09F583727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6432" y="1231368"/>
                <a:ext cx="235598" cy="0"/>
              </a:xfrm>
              <a:prstGeom prst="lin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4E22F2D-7DDE-40CD-A067-BA2FE1B0E0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9457" y="1156821"/>
                <a:ext cx="0" cy="205078"/>
              </a:xfrm>
              <a:prstGeom prst="lin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73FD0CB-A5CF-415E-A8E2-B97B5B9C0544}"/>
                  </a:ext>
                </a:extLst>
              </p:cNvPr>
              <p:cNvSpPr/>
              <p:nvPr/>
            </p:nvSpPr>
            <p:spPr>
              <a:xfrm>
                <a:off x="7552559" y="983994"/>
                <a:ext cx="162476" cy="162476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394BFD9-EE75-4017-980A-38576D4C7F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2561" y="1343531"/>
                <a:ext cx="82199" cy="109956"/>
              </a:xfrm>
              <a:prstGeom prst="lin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691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8368-98C6-4C9C-BD1B-FCF90B88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solution?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4326-0402-4359-A93D-5FB1FFBF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101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BBFE6-1C01-4E63-B828-CEA47B3F4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23241" r="1731" b="1897"/>
          <a:stretch/>
        </p:blipFill>
        <p:spPr>
          <a:xfrm>
            <a:off x="1972554" y="1690688"/>
            <a:ext cx="824689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73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D4CF-3A7A-49FA-82E3-DE1784A3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9A2E-B9D6-4ABC-9072-0AFFFF493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8525"/>
          </a:xfrm>
        </p:spPr>
        <p:txBody>
          <a:bodyPr/>
          <a:lstStyle/>
          <a:p>
            <a:r>
              <a:rPr lang="en-US" dirty="0"/>
              <a:t>“A way to join two points separated by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D358F-CBB3-4787-B781-75740461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102</a:t>
            </a:fld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7A4BBB-6684-4379-AF3E-B77C5CFE5CEE}"/>
              </a:ext>
            </a:extLst>
          </p:cNvPr>
          <p:cNvSpPr txBox="1">
            <a:spLocks/>
          </p:cNvSpPr>
          <p:nvPr/>
        </p:nvSpPr>
        <p:spPr>
          <a:xfrm>
            <a:off x="857250" y="2506662"/>
            <a:ext cx="10515600" cy="60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a ravine, a river, etc. so that humans or</a:t>
            </a:r>
            <a:endParaRPr lang="en-CH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4F0A1B-20D1-4342-81E1-67D273FF23CD}"/>
              </a:ext>
            </a:extLst>
          </p:cNvPr>
          <p:cNvSpPr txBox="1">
            <a:spLocks/>
          </p:cNvSpPr>
          <p:nvPr/>
        </p:nvSpPr>
        <p:spPr>
          <a:xfrm>
            <a:off x="828675" y="31067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 vehicles could cross. One needs pillars</a:t>
            </a:r>
            <a:endParaRPr lang="en-C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D417E9-1EF4-4C10-8132-2913E483391B}"/>
              </a:ext>
            </a:extLst>
          </p:cNvPr>
          <p:cNvSpPr txBox="1">
            <a:spLocks/>
          </p:cNvSpPr>
          <p:nvPr/>
        </p:nvSpPr>
        <p:spPr>
          <a:xfrm>
            <a:off x="857250" y="35686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  bound together with ropes to spread the</a:t>
            </a:r>
            <a:endParaRPr lang="en-C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CCA03D-7E41-4476-A787-CC671013C4D4}"/>
              </a:ext>
            </a:extLst>
          </p:cNvPr>
          <p:cNvSpPr txBox="1">
            <a:spLocks/>
          </p:cNvSpPr>
          <p:nvPr/>
        </p:nvSpPr>
        <p:spPr>
          <a:xfrm>
            <a:off x="895350" y="40020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  load, and the size of the pillars and ropes</a:t>
            </a:r>
            <a:endParaRPr lang="en-CH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ADAA52-99B6-4782-B305-EAACFACD8660}"/>
              </a:ext>
            </a:extLst>
          </p:cNvPr>
          <p:cNvSpPr txBox="1">
            <a:spLocks/>
          </p:cNvSpPr>
          <p:nvPr/>
        </p:nvSpPr>
        <p:spPr>
          <a:xfrm>
            <a:off x="923925" y="44068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  is determined by …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087122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33FA-B696-4828-AC23-507CDE22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</a:t>
            </a:r>
            <a:r>
              <a:rPr lang="en-US" u="sng" dirty="0"/>
              <a:t>bridge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CDC36-E7AA-442B-A37A-B13C321F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453421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4967-CB4E-49D1-8A3B-69F0BF24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blueprints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32C17-BA2A-4198-9DBF-B2E4E10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104</a:t>
            </a:fld>
            <a:endParaRPr lang="en-CH" dirty="0"/>
          </a:p>
        </p:txBody>
      </p:sp>
      <p:pic>
        <p:nvPicPr>
          <p:cNvPr id="6" name="Picture 2" descr="https://upload.wikimedia.org/wikipedia/commons/2/21/Forth_Bridge_%281890%29_Figs._2_and_3%2C_Page_4.png">
            <a:extLst>
              <a:ext uri="{FF2B5EF4-FFF2-40B4-BE49-F238E27FC236}">
                <a16:creationId xmlns:a16="http://schemas.microsoft.com/office/drawing/2014/main" id="{9056F4B5-65A6-46F6-9F16-BAEF13ED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89" y="1557338"/>
            <a:ext cx="5870022" cy="456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73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1994-45C6-4576-B35A-6D641277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14E52-857E-4D54-9AFC-6E606267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function that returns a subclass,</a:t>
            </a:r>
            <a:br>
              <a:rPr lang="en-US" dirty="0"/>
            </a:br>
            <a:r>
              <a:rPr lang="en-US" dirty="0"/>
              <a:t> depending on its arguments,</a:t>
            </a:r>
            <a:br>
              <a:rPr lang="en-US" dirty="0"/>
            </a:br>
            <a:r>
              <a:rPr lang="en-US" dirty="0"/>
              <a:t> which isn’t feasible with a constructor”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58D5A-3019-486A-9FDD-06D93AAD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258700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E9CF-64A2-412D-B658-C69A13A6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</a:t>
            </a:r>
            <a:r>
              <a:rPr lang="en-US" u="sng" dirty="0"/>
              <a:t>factory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48D79-1646-4881-BB9F-CD8D0406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638336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C365-6356-47AE-9BBB-935D4931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“Design patterns”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F9660-7E62-4519-8260-52612BD88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/>
              <a:t>engineer </a:t>
            </a:r>
            <a:r>
              <a:rPr lang="en-US" u="sng"/>
              <a:t>vocabulary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7FABE-46FE-4361-B016-FF91849B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63045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DDC6-CA6F-497D-AE71-580299A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become implicit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2C044-D456-4704-9253-6BA7BF76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>
                <a:latin typeface="Consolas" panose="020B0609020204030204" pitchFamily="49" charset="0"/>
              </a:rPr>
              <a:t> (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item : items)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...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2FACC-5AC9-4372-9646-8B464FEF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108</a:t>
            </a:fld>
            <a:endParaRPr lang="en-CH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222021-388A-44C8-89D5-EB0B6AD1F580}"/>
              </a:ext>
            </a:extLst>
          </p:cNvPr>
          <p:cNvGrpSpPr/>
          <p:nvPr/>
        </p:nvGrpSpPr>
        <p:grpSpPr>
          <a:xfrm>
            <a:off x="3690922" y="2961986"/>
            <a:ext cx="7982052" cy="3267364"/>
            <a:chOff x="3690922" y="2961986"/>
            <a:chExt cx="7982052" cy="32673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302A9B-19F9-4B0F-8CA3-9B556722F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7122" y="2961986"/>
              <a:ext cx="7905852" cy="32006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871A1-6531-4EAD-A037-EE2CF1DFB3E0}"/>
                </a:ext>
              </a:extLst>
            </p:cNvPr>
            <p:cNvSpPr/>
            <p:nvPr/>
          </p:nvSpPr>
          <p:spPr>
            <a:xfrm>
              <a:off x="3690922" y="5772150"/>
              <a:ext cx="685800" cy="457200"/>
            </a:xfrm>
            <a:prstGeom prst="rect">
              <a:avLst/>
            </a:prstGeom>
            <a:solidFill>
              <a:srgbClr val="FFFF00">
                <a:alpha val="3490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427170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13EE-E6AB-4778-8486-546A86FC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Blueprint, not algorithm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B0436-083C-4AF7-BE06-4CEA587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109</a:t>
            </a:fld>
            <a:endParaRPr lang="en-CH" dirty="0"/>
          </a:p>
        </p:txBody>
      </p:sp>
      <p:pic>
        <p:nvPicPr>
          <p:cNvPr id="6" name="Content Placeholder 5" descr="Bento Box with solid fill">
            <a:extLst>
              <a:ext uri="{FF2B5EF4-FFF2-40B4-BE49-F238E27FC236}">
                <a16:creationId xmlns:a16="http://schemas.microsoft.com/office/drawing/2014/main" id="{8DEA6644-F898-4EEA-87DF-8B852E625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715" y="2923456"/>
            <a:ext cx="1719943" cy="1719943"/>
          </a:xfrm>
        </p:spPr>
      </p:pic>
      <p:pic>
        <p:nvPicPr>
          <p:cNvPr id="7" name="Graphic 6" descr="Fish with solid fill">
            <a:extLst>
              <a:ext uri="{FF2B5EF4-FFF2-40B4-BE49-F238E27FC236}">
                <a16:creationId xmlns:a16="http://schemas.microsoft.com/office/drawing/2014/main" id="{EB6DC9D7-56CD-4087-89E7-72168F65A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1343" y="2923455"/>
            <a:ext cx="1719943" cy="17199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D76F07-5DF6-4291-A4F4-9688AC9E90D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481286" y="3783427"/>
            <a:ext cx="3229429" cy="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53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287E-9D98-4786-8091-DCAAE436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409C9-6387-4054-8961-FDC309FCB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Independent</a:t>
            </a:r>
            <a:r>
              <a:rPr lang="en-US" dirty="0"/>
              <a:t> unit,</a:t>
            </a:r>
            <a:endParaRPr lang="en-CH" dirty="0"/>
          </a:p>
          <a:p>
            <a:r>
              <a:rPr lang="en-US" u="sng" dirty="0"/>
              <a:t>separately</a:t>
            </a:r>
            <a:r>
              <a:rPr lang="en-US" dirty="0"/>
              <a:t> maintained,</a:t>
            </a:r>
            <a:endParaRPr lang="en-CH" dirty="0"/>
          </a:p>
          <a:p>
            <a:r>
              <a:rPr lang="en-US" u="sng" dirty="0"/>
              <a:t>reusable</a:t>
            </a:r>
            <a:r>
              <a:rPr lang="en-US" dirty="0"/>
              <a:t> in other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319E5-573D-45CA-898B-7341DED3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972212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C90F-6386-4807-8B28-E45B316B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26D66-095E-4E6B-9B5A-910338FA0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Adapter</a:t>
            </a:r>
          </a:p>
          <a:p>
            <a:r>
              <a:rPr lang="en-US" dirty="0"/>
              <a:t>Builder</a:t>
            </a:r>
          </a:p>
          <a:p>
            <a:r>
              <a:rPr lang="en-US" dirty="0"/>
              <a:t>Composite</a:t>
            </a:r>
          </a:p>
          <a:p>
            <a:r>
              <a:rPr lang="en-US" dirty="0"/>
              <a:t>Observer</a:t>
            </a:r>
          </a:p>
          <a:p>
            <a:r>
              <a:rPr lang="en-US" dirty="0"/>
              <a:t>…more in the written summary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8171F-025B-4F1C-BCA6-3F69FA87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229508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C90F-6386-4807-8B28-E45B316B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patterns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26D66-095E-4E6B-9B5A-910338FA0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Separating the user interface,</a:t>
            </a:r>
          </a:p>
          <a:p>
            <a:r>
              <a:rPr lang="en-US" dirty="0"/>
              <a:t>the business logic,</a:t>
            </a:r>
          </a:p>
          <a:p>
            <a:r>
              <a:rPr lang="en-US" dirty="0"/>
              <a:t>and the reusable strategies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8171F-025B-4F1C-BCA6-3F69FA87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981594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7E435-36FD-4F51-883E-BF0FF6CE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112</a:t>
            </a:fld>
            <a:endParaRPr lang="en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FA6F6-8276-4D9F-9D29-54EE71F50C07}"/>
              </a:ext>
            </a:extLst>
          </p:cNvPr>
          <p:cNvGrpSpPr/>
          <p:nvPr/>
        </p:nvGrpSpPr>
        <p:grpSpPr>
          <a:xfrm>
            <a:off x="379317" y="1657349"/>
            <a:ext cx="3543301" cy="3543301"/>
            <a:chOff x="552450" y="533399"/>
            <a:chExt cx="3543301" cy="3543301"/>
          </a:xfrm>
        </p:grpSpPr>
        <p:pic>
          <p:nvPicPr>
            <p:cNvPr id="5" name="Graphic 4" descr="Monitor">
              <a:extLst>
                <a:ext uri="{FF2B5EF4-FFF2-40B4-BE49-F238E27FC236}">
                  <a16:creationId xmlns:a16="http://schemas.microsoft.com/office/drawing/2014/main" id="{DDC1BB6E-D40C-4F75-90E1-1FC3CABF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450" y="533399"/>
              <a:ext cx="3543301" cy="35433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6AD69-66E4-4F44-B121-E27665E76B9A}"/>
                </a:ext>
              </a:extLst>
            </p:cNvPr>
            <p:cNvSpPr/>
            <p:nvPr/>
          </p:nvSpPr>
          <p:spPr>
            <a:xfrm>
              <a:off x="1152128" y="1365446"/>
              <a:ext cx="2334022" cy="146347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Desktop</a:t>
              </a:r>
              <a:br>
                <a:rPr lang="en-US" sz="4000" dirty="0"/>
              </a:br>
              <a:r>
                <a:rPr lang="en-US" sz="4000" dirty="0"/>
                <a:t>app</a:t>
              </a:r>
              <a:endParaRPr lang="en-CH" sz="4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BD265B-0ABD-4581-BF0C-D4A2D1FB2156}"/>
              </a:ext>
            </a:extLst>
          </p:cNvPr>
          <p:cNvGrpSpPr/>
          <p:nvPr/>
        </p:nvGrpSpPr>
        <p:grpSpPr>
          <a:xfrm>
            <a:off x="8280593" y="1449484"/>
            <a:ext cx="3543301" cy="3543301"/>
            <a:chOff x="7067549" y="1365445"/>
            <a:chExt cx="3543301" cy="3543301"/>
          </a:xfrm>
        </p:grpSpPr>
        <p:pic>
          <p:nvPicPr>
            <p:cNvPr id="8" name="Graphic 7" descr="Smart Phone">
              <a:extLst>
                <a:ext uri="{FF2B5EF4-FFF2-40B4-BE49-F238E27FC236}">
                  <a16:creationId xmlns:a16="http://schemas.microsoft.com/office/drawing/2014/main" id="{223B5BC9-F230-4040-AE87-DA4B1EA7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067549" y="1365445"/>
              <a:ext cx="3543301" cy="354330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8C3AD8-14F6-44AF-98F6-A69D11A35B62}"/>
                </a:ext>
              </a:extLst>
            </p:cNvPr>
            <p:cNvSpPr/>
            <p:nvPr/>
          </p:nvSpPr>
          <p:spPr>
            <a:xfrm>
              <a:off x="7734300" y="2552700"/>
              <a:ext cx="2200276" cy="1181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Mobile</a:t>
              </a:r>
              <a:br>
                <a:rPr lang="en-US" sz="4000" dirty="0"/>
              </a:br>
              <a:r>
                <a:rPr lang="en-US" sz="4000" dirty="0"/>
                <a:t>app</a:t>
              </a:r>
              <a:endParaRPr lang="en-CH" sz="4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6B86A-BDB9-46EE-8CB6-BD5125AB812B}"/>
              </a:ext>
            </a:extLst>
          </p:cNvPr>
          <p:cNvGrpSpPr/>
          <p:nvPr/>
        </p:nvGrpSpPr>
        <p:grpSpPr>
          <a:xfrm>
            <a:off x="3313017" y="3221136"/>
            <a:ext cx="5634327" cy="2019299"/>
            <a:chOff x="3313017" y="3221136"/>
            <a:chExt cx="5634327" cy="2019299"/>
          </a:xfrm>
        </p:grpSpPr>
        <p:pic>
          <p:nvPicPr>
            <p:cNvPr id="11" name="Graphic 10" descr="Programmer female with solid fill">
              <a:extLst>
                <a:ext uri="{FF2B5EF4-FFF2-40B4-BE49-F238E27FC236}">
                  <a16:creationId xmlns:a16="http://schemas.microsoft.com/office/drawing/2014/main" id="{CCD5E324-7731-4B30-8819-89A634163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457826" y="3952875"/>
              <a:ext cx="1287560" cy="128756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7A9A65-0CFE-4CF7-8E1C-BCE2435357E7}"/>
                </a:ext>
              </a:extLst>
            </p:cNvPr>
            <p:cNvCxnSpPr>
              <a:cxnSpLocks/>
              <a:stCxn id="11" idx="0"/>
              <a:endCxn id="6" idx="3"/>
            </p:cNvCxnSpPr>
            <p:nvPr/>
          </p:nvCxnSpPr>
          <p:spPr>
            <a:xfrm flipH="1" flipV="1">
              <a:off x="3313017" y="3221136"/>
              <a:ext cx="2788589" cy="73173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9878708-B09E-4C89-896B-A817F8A33D4B}"/>
                </a:ext>
              </a:extLst>
            </p:cNvPr>
            <p:cNvCxnSpPr>
              <a:cxnSpLocks/>
              <a:stCxn id="11" idx="0"/>
              <a:endCxn id="9" idx="1"/>
            </p:cNvCxnSpPr>
            <p:nvPr/>
          </p:nvCxnSpPr>
          <p:spPr>
            <a:xfrm flipV="1">
              <a:off x="6101606" y="3227289"/>
              <a:ext cx="2845738" cy="72558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4551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84786-01C9-47B0-BE4A-E5BEA645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113</a:t>
            </a:fld>
            <a:endParaRPr lang="en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C60697-964B-4FFD-A067-2B166B68CC01}"/>
              </a:ext>
            </a:extLst>
          </p:cNvPr>
          <p:cNvGrpSpPr/>
          <p:nvPr/>
        </p:nvGrpSpPr>
        <p:grpSpPr>
          <a:xfrm>
            <a:off x="379317" y="1657349"/>
            <a:ext cx="3543301" cy="3543301"/>
            <a:chOff x="552450" y="533399"/>
            <a:chExt cx="3543301" cy="3543301"/>
          </a:xfrm>
        </p:grpSpPr>
        <p:pic>
          <p:nvPicPr>
            <p:cNvPr id="5" name="Graphic 4" descr="Monitor">
              <a:extLst>
                <a:ext uri="{FF2B5EF4-FFF2-40B4-BE49-F238E27FC236}">
                  <a16:creationId xmlns:a16="http://schemas.microsoft.com/office/drawing/2014/main" id="{4835A2F3-E885-4999-97C5-CE35B84A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450" y="533399"/>
              <a:ext cx="3543301" cy="35433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24A5E7-5994-4426-B05D-B2E7AF542DA5}"/>
                </a:ext>
              </a:extLst>
            </p:cNvPr>
            <p:cNvSpPr/>
            <p:nvPr/>
          </p:nvSpPr>
          <p:spPr>
            <a:xfrm>
              <a:off x="1152128" y="1365447"/>
              <a:ext cx="2334022" cy="51772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UI</a:t>
              </a:r>
              <a:endParaRPr lang="en-CH" sz="4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F70E57-8049-40FB-B4AF-9092FD09D145}"/>
              </a:ext>
            </a:extLst>
          </p:cNvPr>
          <p:cNvGrpSpPr/>
          <p:nvPr/>
        </p:nvGrpSpPr>
        <p:grpSpPr>
          <a:xfrm>
            <a:off x="8280593" y="1449484"/>
            <a:ext cx="3543301" cy="3543301"/>
            <a:chOff x="7067549" y="1365445"/>
            <a:chExt cx="3543301" cy="3543301"/>
          </a:xfrm>
        </p:grpSpPr>
        <p:pic>
          <p:nvPicPr>
            <p:cNvPr id="8" name="Graphic 7" descr="Smart Phone">
              <a:extLst>
                <a:ext uri="{FF2B5EF4-FFF2-40B4-BE49-F238E27FC236}">
                  <a16:creationId xmlns:a16="http://schemas.microsoft.com/office/drawing/2014/main" id="{00A49A51-30CD-44B6-A2A6-9F9F6D558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067549" y="1365445"/>
              <a:ext cx="3543301" cy="354330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B742F3-53C7-4010-8342-E96EBBC4B7F8}"/>
                </a:ext>
              </a:extLst>
            </p:cNvPr>
            <p:cNvSpPr/>
            <p:nvPr/>
          </p:nvSpPr>
          <p:spPr>
            <a:xfrm>
              <a:off x="7734300" y="2552700"/>
              <a:ext cx="2200276" cy="5177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UI</a:t>
              </a:r>
              <a:endParaRPr lang="en-CH" sz="4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A3CE5-7F34-44B6-BB70-96654ADE6107}"/>
              </a:ext>
            </a:extLst>
          </p:cNvPr>
          <p:cNvGrpSpPr/>
          <p:nvPr/>
        </p:nvGrpSpPr>
        <p:grpSpPr>
          <a:xfrm>
            <a:off x="5452220" y="4901497"/>
            <a:ext cx="1287560" cy="1754795"/>
            <a:chOff x="5452220" y="4901497"/>
            <a:chExt cx="1287560" cy="1754795"/>
          </a:xfrm>
        </p:grpSpPr>
        <p:pic>
          <p:nvPicPr>
            <p:cNvPr id="11" name="Graphic 10" descr="Programmer female with solid fill">
              <a:extLst>
                <a:ext uri="{FF2B5EF4-FFF2-40B4-BE49-F238E27FC236}">
                  <a16:creationId xmlns:a16="http://schemas.microsoft.com/office/drawing/2014/main" id="{C60F7799-A3F5-4444-9039-69092424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452220" y="5368732"/>
              <a:ext cx="1287560" cy="128756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1282960-2D17-4EE2-91D4-971150B38B42}"/>
                </a:ext>
              </a:extLst>
            </p:cNvPr>
            <p:cNvCxnSpPr>
              <a:cxnSpLocks/>
              <a:stCxn id="11" idx="0"/>
              <a:endCxn id="15" idx="2"/>
            </p:cNvCxnSpPr>
            <p:nvPr/>
          </p:nvCxnSpPr>
          <p:spPr>
            <a:xfrm flipV="1">
              <a:off x="6096000" y="4901497"/>
              <a:ext cx="0" cy="46723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C32956-1DC1-4C52-83C3-30E88D035961}"/>
              </a:ext>
            </a:extLst>
          </p:cNvPr>
          <p:cNvGrpSpPr/>
          <p:nvPr/>
        </p:nvGrpSpPr>
        <p:grpSpPr>
          <a:xfrm>
            <a:off x="3313017" y="3007119"/>
            <a:ext cx="5634327" cy="1894378"/>
            <a:chOff x="3313017" y="3007119"/>
            <a:chExt cx="5634327" cy="18943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98295E-2384-4AD5-89E4-E7D5707A58B2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3313017" y="3007119"/>
              <a:ext cx="1615972" cy="1461539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F4D54C-56DA-4853-A9FD-3564D8A17D06}"/>
                </a:ext>
              </a:extLst>
            </p:cNvPr>
            <p:cNvSpPr/>
            <p:nvPr/>
          </p:nvSpPr>
          <p:spPr>
            <a:xfrm>
              <a:off x="4928989" y="4035818"/>
              <a:ext cx="2334022" cy="8656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Logic</a:t>
              </a:r>
              <a:endParaRPr lang="en-CH" sz="4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385B350-650C-463E-AB51-AC031B1BBC7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7263011" y="3154461"/>
              <a:ext cx="1684333" cy="1314197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6A5C6-1BAB-4E2C-9FE0-63D077DB2EAB}"/>
              </a:ext>
            </a:extLst>
          </p:cNvPr>
          <p:cNvGrpSpPr/>
          <p:nvPr/>
        </p:nvGrpSpPr>
        <p:grpSpPr>
          <a:xfrm>
            <a:off x="6591300" y="4871970"/>
            <a:ext cx="2748558" cy="1376143"/>
            <a:chOff x="6591300" y="4871970"/>
            <a:chExt cx="2748558" cy="13761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194D9A-6087-4682-8A5E-3C73235DF3AA}"/>
                </a:ext>
              </a:extLst>
            </p:cNvPr>
            <p:cNvSpPr/>
            <p:nvPr/>
          </p:nvSpPr>
          <p:spPr>
            <a:xfrm>
              <a:off x="7005836" y="5368732"/>
              <a:ext cx="2334022" cy="5614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Tests</a:t>
              </a:r>
              <a:endParaRPr lang="en-CH" sz="4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1F8EC3-EB59-4581-84B6-E8BF28951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1300" y="5872165"/>
              <a:ext cx="414536" cy="3759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033571-DE49-4756-A711-1E70B9FDD54B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7263011" y="4871970"/>
              <a:ext cx="909836" cy="496762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79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C5D1E5-953E-4B3C-99F6-3A893308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114</a:t>
            </a:fld>
            <a:endParaRPr lang="en-CH"/>
          </a:p>
        </p:txBody>
      </p:sp>
      <p:pic>
        <p:nvPicPr>
          <p:cNvPr id="4" name="Picture 2" descr="Microsoft 365 app logos such as Excel, Teams, Word, PowerPoint and more.">
            <a:extLst>
              <a:ext uri="{FF2B5EF4-FFF2-40B4-BE49-F238E27FC236}">
                <a16:creationId xmlns:a16="http://schemas.microsoft.com/office/drawing/2014/main" id="{B6F64B6C-E05A-4259-880D-D520FA6F0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22" y="0"/>
            <a:ext cx="9241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4263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4766-D453-4327-8FA8-FA7D86B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 UI and logic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AA380-0A1D-4D35-BC5A-EDCC5792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115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36EEC-44B8-4C4A-B72F-C0C507AE20C6}"/>
              </a:ext>
            </a:extLst>
          </p:cNvPr>
          <p:cNvSpPr/>
          <p:nvPr/>
        </p:nvSpPr>
        <p:spPr>
          <a:xfrm>
            <a:off x="838200" y="2089345"/>
            <a:ext cx="2688130" cy="3663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View</a:t>
            </a:r>
            <a:endParaRPr lang="en-CH" sz="4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2DEFF-32CD-4610-A6A3-0015AA4ECA3F}"/>
              </a:ext>
            </a:extLst>
          </p:cNvPr>
          <p:cNvSpPr/>
          <p:nvPr/>
        </p:nvSpPr>
        <p:spPr>
          <a:xfrm>
            <a:off x="8665670" y="2089345"/>
            <a:ext cx="2688130" cy="36637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Model</a:t>
            </a:r>
            <a:endParaRPr lang="en-CH" sz="40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9B2D5B-8C45-4128-A5BA-62FB2FA9EFBB}"/>
              </a:ext>
            </a:extLst>
          </p:cNvPr>
          <p:cNvGrpSpPr/>
          <p:nvPr/>
        </p:nvGrpSpPr>
        <p:grpSpPr>
          <a:xfrm>
            <a:off x="3526330" y="4072762"/>
            <a:ext cx="5139340" cy="1220884"/>
            <a:chOff x="3526330" y="3310780"/>
            <a:chExt cx="5139340" cy="1220884"/>
          </a:xfrm>
          <a:solidFill>
            <a:schemeClr val="accent4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5F0D71-1F75-4855-8640-6E8243983B9D}"/>
                </a:ext>
              </a:extLst>
            </p:cNvPr>
            <p:cNvSpPr/>
            <p:nvPr/>
          </p:nvSpPr>
          <p:spPr>
            <a:xfrm>
              <a:off x="5152505" y="3310780"/>
              <a:ext cx="1886990" cy="12208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???</a:t>
              </a:r>
              <a:endParaRPr lang="en-CH" sz="4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D4D8F6-96C3-4D9F-A0DA-CD1AD5B34857}"/>
                </a:ext>
              </a:extLst>
            </p:cNvPr>
            <p:cNvCxnSpPr>
              <a:cxnSpLocks/>
              <a:stCxn id="7" idx="1"/>
              <a:endCxn id="9" idx="3"/>
            </p:cNvCxnSpPr>
            <p:nvPr/>
          </p:nvCxnSpPr>
          <p:spPr>
            <a:xfrm flipH="1">
              <a:off x="7039495" y="3921222"/>
              <a:ext cx="1626175" cy="0"/>
            </a:xfrm>
            <a:prstGeom prst="straightConnector1">
              <a:avLst/>
            </a:prstGeom>
            <a:grpFill/>
            <a:ln w="762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105315-2F10-4F00-A122-55D67FC5C2CE}"/>
                </a:ext>
              </a:extLst>
            </p:cNvPr>
            <p:cNvCxnSpPr>
              <a:cxnSpLocks/>
              <a:stCxn id="9" idx="1"/>
              <a:endCxn id="6" idx="3"/>
            </p:cNvCxnSpPr>
            <p:nvPr/>
          </p:nvCxnSpPr>
          <p:spPr>
            <a:xfrm flipH="1">
              <a:off x="3526330" y="3921222"/>
              <a:ext cx="1626175" cy="0"/>
            </a:xfrm>
            <a:prstGeom prst="straightConnector1">
              <a:avLst/>
            </a:prstGeom>
            <a:grpFill/>
            <a:ln w="762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A55658-C4F5-4442-8584-A11FCB45D934}"/>
              </a:ext>
            </a:extLst>
          </p:cNvPr>
          <p:cNvGrpSpPr/>
          <p:nvPr/>
        </p:nvGrpSpPr>
        <p:grpSpPr>
          <a:xfrm>
            <a:off x="3526330" y="2615465"/>
            <a:ext cx="5139340" cy="931178"/>
            <a:chOff x="3526330" y="4705522"/>
            <a:chExt cx="5139340" cy="931178"/>
          </a:xfrm>
        </p:grpSpPr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B7BC3008-95E2-4581-B673-A6EED24CA44F}"/>
                </a:ext>
              </a:extLst>
            </p:cNvPr>
            <p:cNvSpPr/>
            <p:nvPr/>
          </p:nvSpPr>
          <p:spPr>
            <a:xfrm rot="10800000">
              <a:off x="3526330" y="5002460"/>
              <a:ext cx="5139340" cy="337302"/>
            </a:xfrm>
            <a:prstGeom prst="leftRightArrow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6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5EB8ED34-D394-40B6-AD5B-18AF4879E8C4}"/>
                </a:ext>
              </a:extLst>
            </p:cNvPr>
            <p:cNvSpPr/>
            <p:nvPr/>
          </p:nvSpPr>
          <p:spPr>
            <a:xfrm>
              <a:off x="5630411" y="4705522"/>
              <a:ext cx="931178" cy="931178"/>
            </a:xfrm>
            <a:prstGeom prst="mathMultiply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237024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40CC2FF-47F6-4932-B3D6-352CF0A4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</a:t>
            </a:r>
            <a:r>
              <a:rPr lang="en-US" u="sng" dirty="0"/>
              <a:t>Controller</a:t>
            </a:r>
            <a:r>
              <a:rPr lang="en-US" dirty="0"/>
              <a:t> (MVC)</a:t>
            </a:r>
            <a:endParaRPr lang="en-C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C5467-E8E1-431D-B162-F44908E9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116</a:t>
            </a:fld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08F6E-D61E-4135-A690-9E6FD7C0E606}"/>
              </a:ext>
            </a:extLst>
          </p:cNvPr>
          <p:cNvSpPr/>
          <p:nvPr/>
        </p:nvSpPr>
        <p:spPr>
          <a:xfrm>
            <a:off x="8665670" y="2089345"/>
            <a:ext cx="2688130" cy="36637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Model</a:t>
            </a:r>
            <a:endParaRPr lang="en-CH" sz="4000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F9AFB570-05F2-4322-822F-711C112F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5065" y="2378447"/>
            <a:ext cx="914400" cy="91440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64751-AE04-4347-A10C-577F3FEE7B62}"/>
              </a:ext>
            </a:extLst>
          </p:cNvPr>
          <p:cNvCxnSpPr>
            <a:cxnSpLocks/>
          </p:cNvCxnSpPr>
          <p:nvPr/>
        </p:nvCxnSpPr>
        <p:spPr>
          <a:xfrm flipH="1">
            <a:off x="7367847" y="4000777"/>
            <a:ext cx="1297823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A751E5-FAD0-41C2-B3E6-426655AB11F8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H="1" flipV="1">
            <a:off x="2182265" y="3292847"/>
            <a:ext cx="4036" cy="6877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6A58A0-7205-459B-A56C-4139A3CE7ECC}"/>
              </a:ext>
            </a:extLst>
          </p:cNvPr>
          <p:cNvGrpSpPr/>
          <p:nvPr/>
        </p:nvGrpSpPr>
        <p:grpSpPr>
          <a:xfrm>
            <a:off x="3026163" y="5045211"/>
            <a:ext cx="1916256" cy="707886"/>
            <a:chOff x="3026163" y="5045211"/>
            <a:chExt cx="1916256" cy="70788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DEC77D-0818-4E4E-9F6B-647BAE040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4429" y="5045211"/>
              <a:ext cx="1679724" cy="1256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81E175-0EED-4B02-81B9-409AC9F3F53C}"/>
                </a:ext>
              </a:extLst>
            </p:cNvPr>
            <p:cNvSpPr txBox="1"/>
            <p:nvPr/>
          </p:nvSpPr>
          <p:spPr>
            <a:xfrm>
              <a:off x="3026163" y="5045211"/>
              <a:ext cx="19162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creates</a:t>
              </a:r>
              <a:endParaRPr lang="en-CH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73F2B9-8A94-462B-8AE1-57D493B8845C}"/>
              </a:ext>
            </a:extLst>
          </p:cNvPr>
          <p:cNvGrpSpPr/>
          <p:nvPr/>
        </p:nvGrpSpPr>
        <p:grpSpPr>
          <a:xfrm>
            <a:off x="2639465" y="2142448"/>
            <a:ext cx="2184687" cy="707886"/>
            <a:chOff x="2639465" y="2142448"/>
            <a:chExt cx="2184687" cy="70788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3390A8-065F-428B-B0BF-935B5439AAF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639465" y="2835647"/>
              <a:ext cx="218468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329B4C-FAA4-4FBA-BBE6-301296994257}"/>
                </a:ext>
              </a:extLst>
            </p:cNvPr>
            <p:cNvSpPr txBox="1"/>
            <p:nvPr/>
          </p:nvSpPr>
          <p:spPr>
            <a:xfrm>
              <a:off x="3046008" y="2142448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input</a:t>
              </a:r>
              <a:endParaRPr lang="en-CH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7A99A5-EBD8-4D51-B03E-360ED8CB9A5E}"/>
              </a:ext>
            </a:extLst>
          </p:cNvPr>
          <p:cNvSpPr/>
          <p:nvPr/>
        </p:nvSpPr>
        <p:spPr>
          <a:xfrm>
            <a:off x="4824152" y="2089345"/>
            <a:ext cx="2543695" cy="36637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Controller</a:t>
            </a:r>
            <a:endParaRPr lang="en-CH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5206E3-8BF2-4C27-A2B1-EB61F4D32EE3}"/>
              </a:ext>
            </a:extLst>
          </p:cNvPr>
          <p:cNvSpPr/>
          <p:nvPr/>
        </p:nvSpPr>
        <p:spPr>
          <a:xfrm>
            <a:off x="1228173" y="3980606"/>
            <a:ext cx="1916256" cy="17724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View</a:t>
            </a:r>
            <a:endParaRPr lang="en-CH" sz="4000"/>
          </a:p>
        </p:txBody>
      </p:sp>
    </p:spTree>
    <p:extLst>
      <p:ext uri="{BB962C8B-B14F-4D97-AF65-F5344CB8AC3E}">
        <p14:creationId xmlns:p14="http://schemas.microsoft.com/office/powerpoint/2010/main" val="15997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8B80-FA3D-47A1-9F54-DAF1FC9F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disadvantages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10DD-727D-439D-AE0A-7431D3BA9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must interact with the Controller</a:t>
            </a:r>
          </a:p>
          <a:p>
            <a:endParaRPr lang="en-US" dirty="0"/>
          </a:p>
          <a:p>
            <a:r>
              <a:rPr lang="en-US" dirty="0"/>
              <a:t>Views created “from scratch”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BF4A-8E1E-4E9D-9067-BAEDDC89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614695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47D3-BB98-4F17-859E-716866C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</a:t>
            </a:r>
            <a:r>
              <a:rPr lang="en-US" u="sng" dirty="0"/>
              <a:t>Presenter</a:t>
            </a:r>
            <a:r>
              <a:rPr lang="en-US" dirty="0"/>
              <a:t> (MVP)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2C5-AF6B-4A78-B8EF-0548F3F6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handles user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5D6F2-4B22-479E-B1D9-066F56C9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20759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100E17-6AC8-4045-8668-241616E20BEB}"/>
              </a:ext>
            </a:extLst>
          </p:cNvPr>
          <p:cNvSpPr/>
          <p:nvPr/>
        </p:nvSpPr>
        <p:spPr>
          <a:xfrm>
            <a:off x="1295400" y="2235200"/>
            <a:ext cx="2030786" cy="3830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045A-A81F-4DA6-9674-0B5EB39B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</a:t>
            </a:r>
            <a:r>
              <a:rPr lang="en-US" u="sng" dirty="0"/>
              <a:t>Presenter</a:t>
            </a:r>
            <a:r>
              <a:rPr lang="en-US" dirty="0"/>
              <a:t> (MVP)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D9F95-F978-4876-ADAD-A18308A0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119</a:t>
            </a:fld>
            <a:endParaRPr lang="en-CH" dirty="0"/>
          </a:p>
        </p:txBody>
      </p:sp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450247DB-DE46-418D-A20B-0C87D5640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" y="1657348"/>
            <a:ext cx="4697835" cy="46978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944B25-3D04-45B7-BF8C-A2F7018342E4}"/>
              </a:ext>
            </a:extLst>
          </p:cNvPr>
          <p:cNvSpPr/>
          <p:nvPr/>
        </p:nvSpPr>
        <p:spPr>
          <a:xfrm>
            <a:off x="1587090" y="4213193"/>
            <a:ext cx="1491667" cy="1198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Hi X!</a:t>
            </a:r>
            <a:endParaRPr lang="en-CH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BEEBCC-0832-4891-84A9-7B3CC3AF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050" y="2849306"/>
            <a:ext cx="5200650" cy="1852438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CH" sz="3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sayHi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(name) =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CH" alt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"Hi</a:t>
            </a:r>
            <a:r>
              <a:rPr lang="en-US" alt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"</a:t>
            </a:r>
            <a:r>
              <a:rPr lang="en-US" alt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CH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CH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CH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CH" alt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"!</a:t>
            </a:r>
            <a:r>
              <a:rPr lang="en-US" alt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br>
              <a:rPr lang="en-US" alt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CH" sz="36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EBF691-A96E-4DE4-97D7-7E1C29C26D34}"/>
              </a:ext>
            </a:extLst>
          </p:cNvPr>
          <p:cNvCxnSpPr>
            <a:cxnSpLocks/>
          </p:cNvCxnSpPr>
          <p:nvPr/>
        </p:nvCxnSpPr>
        <p:spPr>
          <a:xfrm>
            <a:off x="6189501" y="3766124"/>
            <a:ext cx="68754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0D9311B-E49C-4436-9DED-EBABB487D658}"/>
              </a:ext>
            </a:extLst>
          </p:cNvPr>
          <p:cNvSpPr/>
          <p:nvPr/>
        </p:nvSpPr>
        <p:spPr>
          <a:xfrm>
            <a:off x="1587089" y="2718694"/>
            <a:ext cx="1491667" cy="468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sz="4000" dirty="0">
                <a:solidFill>
                  <a:schemeClr val="bg1"/>
                </a:solidFill>
              </a:rPr>
              <a:t>X</a:t>
            </a:r>
            <a:endParaRPr lang="en-CH" sz="3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883A59-F1F2-4D12-AC98-A58036B53F09}"/>
              </a:ext>
            </a:extLst>
          </p:cNvPr>
          <p:cNvCxnSpPr>
            <a:cxnSpLocks/>
          </p:cNvCxnSpPr>
          <p:nvPr/>
        </p:nvCxnSpPr>
        <p:spPr>
          <a:xfrm flipV="1">
            <a:off x="3078757" y="3585149"/>
            <a:ext cx="934978" cy="59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772BEC-B0F1-4E72-ACC8-C210159D8D03}"/>
              </a:ext>
            </a:extLst>
          </p:cNvPr>
          <p:cNvCxnSpPr>
            <a:cxnSpLocks/>
          </p:cNvCxnSpPr>
          <p:nvPr/>
        </p:nvCxnSpPr>
        <p:spPr>
          <a:xfrm flipH="1">
            <a:off x="3078756" y="4532216"/>
            <a:ext cx="9349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726AA-279C-4EDC-BEB9-961BED8DFDE2}"/>
              </a:ext>
            </a:extLst>
          </p:cNvPr>
          <p:cNvSpPr/>
          <p:nvPr/>
        </p:nvSpPr>
        <p:spPr>
          <a:xfrm>
            <a:off x="4013735" y="2849306"/>
            <a:ext cx="2175766" cy="18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Presenter</a:t>
            </a:r>
            <a:endParaRPr lang="en-CH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D056B-AEAE-4DBB-A354-77B3B225E521}"/>
              </a:ext>
            </a:extLst>
          </p:cNvPr>
          <p:cNvSpPr/>
          <p:nvPr/>
        </p:nvSpPr>
        <p:spPr>
          <a:xfrm>
            <a:off x="1587089" y="3290097"/>
            <a:ext cx="1491667" cy="5960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Say hi</a:t>
            </a:r>
            <a:endParaRPr lang="en-CH" sz="6000" dirty="0"/>
          </a:p>
        </p:txBody>
      </p:sp>
    </p:spTree>
    <p:extLst>
      <p:ext uri="{BB962C8B-B14F-4D97-AF65-F5344CB8AC3E}">
        <p14:creationId xmlns:p14="http://schemas.microsoft.com/office/powerpoint/2010/main" val="14793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6D04-60A0-4829-83A8-24379AAB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2BC27-ABAE-4522-A52E-0E00D1BC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exposed to the rest of the system</a:t>
            </a:r>
          </a:p>
          <a:p>
            <a:endParaRPr lang="en-US" dirty="0"/>
          </a:p>
          <a:p>
            <a:r>
              <a:rPr lang="en-US" dirty="0"/>
              <a:t>“an abstraction”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2E8EA-1510-4A74-A50F-BD8DC350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045278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D9F95-F978-4876-ADAD-A18308A0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120</a:t>
            </a:fld>
            <a:endParaRPr lang="en-CH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BEEBCC-0832-4891-84A9-7B3CC3AF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050" y="2849306"/>
            <a:ext cx="5200650" cy="1852438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CH" sz="3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CH" alt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YO "</a:t>
            </a:r>
            <a:r>
              <a:rPr lang="en-US" altLang="en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CH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CH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CH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CH" alt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"!</a:t>
            </a:r>
            <a:r>
              <a:rPr lang="en-US" altLang="en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!!"</a:t>
            </a:r>
            <a:endParaRPr lang="en-US" altLang="en-CH" sz="3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883A59-F1F2-4D12-AC98-A58036B53F09}"/>
              </a:ext>
            </a:extLst>
          </p:cNvPr>
          <p:cNvCxnSpPr>
            <a:cxnSpLocks/>
          </p:cNvCxnSpPr>
          <p:nvPr/>
        </p:nvCxnSpPr>
        <p:spPr>
          <a:xfrm flipV="1">
            <a:off x="3078757" y="3585149"/>
            <a:ext cx="934978" cy="59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772BEC-B0F1-4E72-ACC8-C210159D8D03}"/>
              </a:ext>
            </a:extLst>
          </p:cNvPr>
          <p:cNvCxnSpPr>
            <a:cxnSpLocks/>
          </p:cNvCxnSpPr>
          <p:nvPr/>
        </p:nvCxnSpPr>
        <p:spPr>
          <a:xfrm flipH="1">
            <a:off x="3078757" y="4532216"/>
            <a:ext cx="9349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726AA-279C-4EDC-BEB9-961BED8DFDE2}"/>
              </a:ext>
            </a:extLst>
          </p:cNvPr>
          <p:cNvSpPr/>
          <p:nvPr/>
        </p:nvSpPr>
        <p:spPr>
          <a:xfrm>
            <a:off x="4013735" y="2849306"/>
            <a:ext cx="2175766" cy="18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Presenter</a:t>
            </a:r>
            <a:endParaRPr lang="en-CH" sz="2400" dirty="0"/>
          </a:p>
        </p:txBody>
      </p:sp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84ED4D93-CE2E-4645-82E9-FE44A9643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0" y="2536995"/>
            <a:ext cx="3211886" cy="321188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AD4CB-BA40-4263-8078-1A8E2AB45641}"/>
              </a:ext>
            </a:extLst>
          </p:cNvPr>
          <p:cNvCxnSpPr>
            <a:cxnSpLocks/>
          </p:cNvCxnSpPr>
          <p:nvPr/>
        </p:nvCxnSpPr>
        <p:spPr>
          <a:xfrm>
            <a:off x="6189501" y="3766124"/>
            <a:ext cx="68754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84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D9F95-F978-4876-ADAD-A18308A0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121</a:t>
            </a:fld>
            <a:endParaRPr lang="en-CH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BEEBCC-0832-4891-84A9-7B3CC3AF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050" y="2849306"/>
            <a:ext cx="5200650" cy="1852438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CH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CH" dirty="0">
                <a:solidFill>
                  <a:srgbClr val="000000"/>
                </a:solidFill>
                <a:cs typeface="Courier New" panose="02070309020205020404" pitchFamily="49" charset="0"/>
              </a:rPr>
              <a:t>Mock</a:t>
            </a:r>
            <a:endParaRPr lang="en-US" altLang="en-CH" sz="3600" dirty="0"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883A59-F1F2-4D12-AC98-A58036B53F09}"/>
              </a:ext>
            </a:extLst>
          </p:cNvPr>
          <p:cNvCxnSpPr>
            <a:cxnSpLocks/>
          </p:cNvCxnSpPr>
          <p:nvPr/>
        </p:nvCxnSpPr>
        <p:spPr>
          <a:xfrm flipV="1">
            <a:off x="3078757" y="3585149"/>
            <a:ext cx="934978" cy="59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772BEC-B0F1-4E72-ACC8-C210159D8D03}"/>
              </a:ext>
            </a:extLst>
          </p:cNvPr>
          <p:cNvCxnSpPr>
            <a:cxnSpLocks/>
          </p:cNvCxnSpPr>
          <p:nvPr/>
        </p:nvCxnSpPr>
        <p:spPr>
          <a:xfrm flipH="1">
            <a:off x="3078757" y="4532216"/>
            <a:ext cx="9349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726AA-279C-4EDC-BEB9-961BED8DFDE2}"/>
              </a:ext>
            </a:extLst>
          </p:cNvPr>
          <p:cNvSpPr/>
          <p:nvPr/>
        </p:nvSpPr>
        <p:spPr>
          <a:xfrm>
            <a:off x="4013735" y="2849306"/>
            <a:ext cx="2175766" cy="18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Presenter</a:t>
            </a:r>
            <a:endParaRPr lang="en-CH" sz="2400" dirty="0"/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84ED4D93-CE2E-4645-82E9-FE44A9643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3350" y="2536995"/>
            <a:ext cx="3211886" cy="321188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AD4CB-BA40-4263-8078-1A8E2AB45641}"/>
              </a:ext>
            </a:extLst>
          </p:cNvPr>
          <p:cNvCxnSpPr>
            <a:cxnSpLocks/>
          </p:cNvCxnSpPr>
          <p:nvPr/>
        </p:nvCxnSpPr>
        <p:spPr>
          <a:xfrm>
            <a:off x="6189501" y="3766124"/>
            <a:ext cx="68754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9571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B048-00A1-4FA4-A80B-D94DDF1E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EC470-EA4D-44AF-B605-ACB34662C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the code of </a:t>
            </a:r>
            <a:r>
              <a:rPr lang="en-US" sz="3600" dirty="0">
                <a:latin typeface="Consolas" panose="020B0609020204030204" pitchFamily="49" charset="0"/>
              </a:rPr>
              <a:t>weather/</a:t>
            </a:r>
            <a:r>
              <a:rPr lang="en-US" dirty="0"/>
              <a:t> to use MVP</a:t>
            </a:r>
            <a:endParaRPr lang="en-CH" dirty="0"/>
          </a:p>
          <a:p>
            <a:endParaRPr lang="en-CH" dirty="0"/>
          </a:p>
          <a:p>
            <a:r>
              <a:rPr lang="en-CH" dirty="0"/>
              <a:t>First step:</a:t>
            </a:r>
            <a:br>
              <a:rPr lang="en-CH" dirty="0"/>
            </a:br>
            <a:r>
              <a:rPr lang="en-CH" dirty="0"/>
              <a:t>	what interfaces for the Model and View?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7879-576A-48B3-8A04-4142256F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488229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6562-3B74-43D4-96BC-E3FC1117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interfaces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0A58-0367-4502-BC86-3C27AD74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fr-CH" sz="3600" dirty="0">
                <a:latin typeface="Consolas" panose="020B0609020204030204" pitchFamily="49" charset="0"/>
              </a:rPr>
              <a:t> {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getForecast</a:t>
            </a:r>
            <a:r>
              <a:rPr lang="fr-CH" sz="3600" dirty="0">
                <a:latin typeface="Consolas" panose="020B0609020204030204" pitchFamily="49" charset="0"/>
              </a:rPr>
              <a:t>();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}</a:t>
            </a:r>
          </a:p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fr-CH" sz="3600" dirty="0">
                <a:latin typeface="Consolas" panose="020B0609020204030204" pitchFamily="49" charset="0"/>
              </a:rPr>
              <a:t> {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show(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text</a:t>
            </a:r>
            <a:r>
              <a:rPr lang="fr-CH" sz="3600" dirty="0">
                <a:latin typeface="Consolas" panose="020B0609020204030204" pitchFamily="49" charset="0"/>
              </a:rPr>
              <a:t>);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run(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Presenter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presenter</a:t>
            </a:r>
            <a:r>
              <a:rPr lang="fr-CH" sz="3600" dirty="0">
                <a:latin typeface="Consolas" panose="020B0609020204030204" pitchFamily="49" charset="0"/>
              </a:rPr>
              <a:t>);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0D12-6C3D-4125-AE59-9D8F9B31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83370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A9570B-7F6A-4CA9-9F64-8229A509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6CE-E819-4B47-BB59-CC912397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ConsoleView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fr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scanner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      =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System</a:t>
            </a:r>
            <a:r>
              <a:rPr lang="fr-CH" sz="3600" dirty="0">
                <a:latin typeface="Consolas" panose="020B0609020204030204" pitchFamily="49" charset="0"/>
              </a:rPr>
              <a:t>.in);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A98A0-7751-4A73-9545-5A5B30C9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879923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6CE-E819-4B47-BB59-CC912397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show(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text</a:t>
            </a:r>
            <a:r>
              <a:rPr lang="fr-CH" sz="3600" dirty="0">
                <a:latin typeface="Consolas" panose="020B0609020204030204" pitchFamily="49" charset="0"/>
              </a:rPr>
              <a:t>)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 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System</a:t>
            </a:r>
            <a:r>
              <a:rPr lang="fr-CH" sz="3600" dirty="0" err="1">
                <a:latin typeface="Consolas" panose="020B0609020204030204" pitchFamily="49" charset="0"/>
              </a:rPr>
              <a:t>.out.println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 err="1">
                <a:latin typeface="Consolas" panose="020B0609020204030204" pitchFamily="49" charset="0"/>
              </a:rPr>
              <a:t>text</a:t>
            </a:r>
            <a:r>
              <a:rPr lang="fr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A98A0-7751-4A73-9545-5A5B30C9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605393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6CE-E819-4B47-BB59-CC912397B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6"/>
          </a:xfrm>
        </p:spPr>
        <p:txBody>
          <a:bodyPr>
            <a:normAutofit/>
          </a:bodyPr>
          <a:lstStyle/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run(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Presenter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presenter</a:t>
            </a:r>
            <a:r>
              <a:rPr lang="fr-CH" sz="3600" dirty="0">
                <a:latin typeface="Consolas" panose="020B0609020204030204" pitchFamily="49" charset="0"/>
              </a:rPr>
              <a:t>)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 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fr-CH" sz="3600" dirty="0">
                <a:latin typeface="Consolas" panose="020B0609020204030204" pitchFamily="49" charset="0"/>
              </a:rPr>
              <a:t> (</a:t>
            </a:r>
            <a:r>
              <a:rPr lang="fr-CH" sz="3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fr-CH" sz="3600" dirty="0">
                <a:latin typeface="Consolas" panose="020B0609020204030204" pitchFamily="49" charset="0"/>
              </a:rPr>
              <a:t>)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    </a:t>
            </a:r>
            <a:r>
              <a:rPr lang="fr-CH" sz="3600" dirty="0" err="1">
                <a:latin typeface="Consolas" panose="020B0609020204030204" pitchFamily="49" charset="0"/>
              </a:rPr>
              <a:t>scanner.nextLine</a:t>
            </a:r>
            <a:r>
              <a:rPr lang="fr-CH" sz="3600" dirty="0">
                <a:latin typeface="Consolas" panose="020B0609020204030204" pitchFamily="49" charset="0"/>
              </a:rPr>
              <a:t>();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    </a:t>
            </a:r>
            <a:r>
              <a:rPr lang="fr-CH" sz="3600" dirty="0" err="1">
                <a:latin typeface="Consolas" panose="020B0609020204030204" pitchFamily="49" charset="0"/>
              </a:rPr>
              <a:t>presenter.onInput</a:t>
            </a:r>
            <a:r>
              <a:rPr lang="fr-CH" sz="3600" dirty="0">
                <a:latin typeface="Consolas" panose="020B0609020204030204" pitchFamily="49" charset="0"/>
              </a:rPr>
              <a:t>();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  }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A98A0-7751-4A73-9545-5A5B30C9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66579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000917-5BAC-4B21-9EB2-8EC05753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FCD13-B585-4BE0-A605-38965407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Presenter</a:t>
            </a:r>
            <a:r>
              <a:rPr lang="fr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model</a:t>
            </a:r>
            <a:r>
              <a:rPr lang="fr-CH" sz="3600" dirty="0">
                <a:latin typeface="Consolas" panose="020B0609020204030204" pitchFamily="49" charset="0"/>
              </a:rPr>
              <a:t>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view</a:t>
            </a:r>
            <a:r>
              <a:rPr lang="fr-CH" sz="3600" dirty="0">
                <a:latin typeface="Consolas" panose="020B0609020204030204" pitchFamily="49" charset="0"/>
              </a:rPr>
              <a:t>;</a:t>
            </a:r>
          </a:p>
          <a:p>
            <a:endParaRPr lang="fr-CH" sz="3600" dirty="0">
              <a:latin typeface="Consolas" panose="020B0609020204030204" pitchFamily="49" charset="0"/>
            </a:endParaRP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Presenter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model</a:t>
            </a:r>
            <a:r>
              <a:rPr lang="fr-CH" sz="3600" dirty="0">
                <a:latin typeface="Consolas" panose="020B0609020204030204" pitchFamily="49" charset="0"/>
              </a:rPr>
              <a:t>,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view</a:t>
            </a:r>
            <a:r>
              <a:rPr lang="fr-CH" sz="3600" dirty="0">
                <a:latin typeface="Consolas" panose="020B0609020204030204" pitchFamily="49" charset="0"/>
              </a:rPr>
              <a:t>) { ... }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F0C15-DA9B-4609-9388-53CE305E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64419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6CE-E819-4B47-BB59-CC912397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onInput</a:t>
            </a:r>
            <a:r>
              <a:rPr lang="fr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  </a:t>
            </a:r>
            <a:r>
              <a:rPr lang="en-US" sz="3600" dirty="0" err="1">
                <a:latin typeface="Consolas" panose="020B0609020204030204" pitchFamily="49" charset="0"/>
              </a:rPr>
              <a:t>view.show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"Weather forecast: "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         + </a:t>
            </a:r>
            <a:r>
              <a:rPr lang="en-US" sz="3600" dirty="0" err="1">
                <a:latin typeface="Consolas" panose="020B0609020204030204" pitchFamily="49" charset="0"/>
              </a:rPr>
              <a:t>model.getForecast</a:t>
            </a:r>
            <a:r>
              <a:rPr lang="en-US" sz="3600" dirty="0">
                <a:latin typeface="Consolas" panose="020B0609020204030204" pitchFamily="49" charset="0"/>
              </a:rPr>
              <a:t>());</a:t>
            </a:r>
            <a:endParaRPr lang="fr-CH" sz="3600" dirty="0">
              <a:latin typeface="Consolas" panose="020B0609020204030204" pitchFamily="49" charset="0"/>
            </a:endParaRPr>
          </a:p>
          <a:p>
            <a:r>
              <a:rPr lang="fr-CH" sz="36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A98A0-7751-4A73-9545-5A5B30C9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616634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96CE-E819-4B47-BB59-CC912397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fr-CH" sz="3600" dirty="0">
                <a:latin typeface="Consolas" panose="020B0609020204030204" pitchFamily="49" charset="0"/>
              </a:rPr>
              <a:t> run()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  </a:t>
            </a:r>
            <a:r>
              <a:rPr lang="en-US" sz="3600" dirty="0" err="1">
                <a:latin typeface="Consolas" panose="020B0609020204030204" pitchFamily="49" charset="0"/>
              </a:rPr>
              <a:t>view.show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"Hi! ..."</a:t>
            </a:r>
            <a:r>
              <a:rPr lang="en-US" sz="3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</a:t>
            </a:r>
            <a:r>
              <a:rPr lang="en-US" sz="3600" dirty="0" err="1">
                <a:latin typeface="Consolas" panose="020B0609020204030204" pitchFamily="49" charset="0"/>
              </a:rPr>
              <a:t>view.run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3600" dirty="0">
                <a:latin typeface="Consolas" panose="020B0609020204030204" pitchFamily="49" charset="0"/>
              </a:rPr>
              <a:t>);</a:t>
            </a:r>
            <a:endParaRPr lang="fr-CH" sz="3600" dirty="0">
              <a:latin typeface="Consolas" panose="020B0609020204030204" pitchFamily="49" charset="0"/>
            </a:endParaRPr>
          </a:p>
          <a:p>
            <a:r>
              <a:rPr lang="fr-CH" sz="36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A98A0-7751-4A73-9545-5A5B30C9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36947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D327A-224C-463E-AB66-36BD6C5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</a:t>
            </a:fld>
            <a:endParaRPr lang="en-CH"/>
          </a:p>
        </p:txBody>
      </p:sp>
      <p:pic>
        <p:nvPicPr>
          <p:cNvPr id="4" name="Picture 2" descr="VALLENTUNA Modular crnr sofa 3-seat+2 sofa-bed, and storage/Kelinge anthracite">
            <a:extLst>
              <a:ext uri="{FF2B5EF4-FFF2-40B4-BE49-F238E27FC236}">
                <a16:creationId xmlns:a16="http://schemas.microsoft.com/office/drawing/2014/main" id="{30CF59C2-8E13-4EF2-8C24-83360B6D8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CAD3447-7AA9-4FD8-9AF6-2AE1007A7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77000"/>
            <a:ext cx="952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148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12E4-1DE0-45E7-832A-EF61643C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 disadvantages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CBA2F-B8B4-4977-B07D-F13DF94B3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holds state</a:t>
            </a:r>
          </a:p>
          <a:p>
            <a:endParaRPr lang="en-US" dirty="0"/>
          </a:p>
          <a:p>
            <a:r>
              <a:rPr lang="en-US" dirty="0"/>
              <a:t>View interface can get messy, tied to UI framework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CB724-D9ED-4612-81DE-71387B42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367401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421D-1EC7-4857-8FE3-347FEF2C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an UI?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723D2-BECF-42FC-80DB-A409F2623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Data</a:t>
            </a:r>
          </a:p>
          <a:p>
            <a:pPr marL="742950" indent="-742950">
              <a:buAutoNum type="arabicPeriod"/>
            </a:pPr>
            <a:r>
              <a:rPr lang="en-US" dirty="0"/>
              <a:t>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6E45-2693-4C08-8279-80457284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658804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EF04-2710-4883-BF1B-05E60492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471E-7423-4266-9DC0-A1D93C67F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can </a:t>
            </a:r>
            <a:r>
              <a:rPr lang="en-US" u="sng" dirty="0"/>
              <a:t>observe</a:t>
            </a:r>
            <a:r>
              <a:rPr lang="en-US" dirty="0"/>
              <a:t> data changes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B6D91-AE22-49BA-B2A8-98B534F3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179425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A56E-0887-49B4-870A-C5F77D94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Model-View-</a:t>
            </a:r>
            <a:r>
              <a:rPr lang="en-US" u="sng" dirty="0" err="1"/>
              <a:t>ViewModel</a:t>
            </a:r>
            <a:r>
              <a:rPr lang="en-US" dirty="0"/>
              <a:t> (MVVM)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AE897-3E98-413E-BBAF-4928CBC4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133</a:t>
            </a:fld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C477E8-7F3F-4F8D-A223-B1CF99D1F1D4}"/>
              </a:ext>
            </a:extLst>
          </p:cNvPr>
          <p:cNvSpPr/>
          <p:nvPr/>
        </p:nvSpPr>
        <p:spPr>
          <a:xfrm>
            <a:off x="3450222" y="5502501"/>
            <a:ext cx="5291551" cy="1036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Model</a:t>
            </a:r>
            <a:endParaRPr lang="en-CH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821D27-BA0E-4967-BF47-7F0089F6016B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6095998" y="4819688"/>
            <a:ext cx="0" cy="682813"/>
          </a:xfrm>
          <a:prstGeom prst="straightConnector1">
            <a:avLst/>
          </a:prstGeom>
          <a:solidFill>
            <a:schemeClr val="accent4"/>
          </a:solidFill>
          <a:ln w="152400">
            <a:solidFill>
              <a:schemeClr val="tx1"/>
            </a:solidFill>
            <a:headEnd type="triangl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2D5EC-2390-425F-93B7-36F7618B1A04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6095998" y="2727098"/>
            <a:ext cx="3" cy="631328"/>
          </a:xfrm>
          <a:prstGeom prst="straightConnector1">
            <a:avLst/>
          </a:prstGeom>
          <a:solidFill>
            <a:schemeClr val="accent4"/>
          </a:solidFill>
          <a:ln w="152400">
            <a:solidFill>
              <a:schemeClr val="tx1"/>
            </a:solidFill>
            <a:headEnd type="triangl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0B5ECDA-B25F-4072-9F0E-E0A1C766D697}"/>
              </a:ext>
            </a:extLst>
          </p:cNvPr>
          <p:cNvSpPr/>
          <p:nvPr/>
        </p:nvSpPr>
        <p:spPr>
          <a:xfrm>
            <a:off x="3450222" y="3358426"/>
            <a:ext cx="5291552" cy="14612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ViewModel</a:t>
            </a:r>
            <a:endParaRPr lang="en-CH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DA04D-084B-4FF3-9F35-DE8474416184}"/>
              </a:ext>
            </a:extLst>
          </p:cNvPr>
          <p:cNvSpPr txBox="1"/>
          <p:nvPr/>
        </p:nvSpPr>
        <p:spPr>
          <a:xfrm>
            <a:off x="8741773" y="2649835"/>
            <a:ext cx="2107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observes</a:t>
            </a:r>
            <a:endParaRPr lang="en-CH" sz="4000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C8830-4D12-40FF-AB80-F0557B1B3132}"/>
              </a:ext>
            </a:extLst>
          </p:cNvPr>
          <p:cNvSpPr txBox="1"/>
          <p:nvPr/>
        </p:nvSpPr>
        <p:spPr>
          <a:xfrm>
            <a:off x="8741773" y="4721634"/>
            <a:ext cx="187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uses</a:t>
            </a:r>
            <a:endParaRPr lang="en-CH" sz="4000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0328E-882C-4745-A33B-8F4725374CD8}"/>
              </a:ext>
            </a:extLst>
          </p:cNvPr>
          <p:cNvSpPr/>
          <p:nvPr/>
        </p:nvSpPr>
        <p:spPr>
          <a:xfrm>
            <a:off x="3450222" y="2095771"/>
            <a:ext cx="5291555" cy="6313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View</a:t>
            </a:r>
            <a:endParaRPr lang="en-CH" sz="4000"/>
          </a:p>
        </p:txBody>
      </p:sp>
    </p:spTree>
    <p:extLst>
      <p:ext uri="{BB962C8B-B14F-4D97-AF65-F5344CB8AC3E}">
        <p14:creationId xmlns:p14="http://schemas.microsoft.com/office/powerpoint/2010/main" val="33418388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6F72-A0EC-44D4-8AC4-4A96FF77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ViewModel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35179-D1B5-4D68-81B2-9E06885B3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Platform-independent UI:</a:t>
            </a:r>
          </a:p>
          <a:p>
            <a:r>
              <a:rPr lang="en-US" dirty="0"/>
              <a:t>	Data,</a:t>
            </a:r>
            <a:br>
              <a:rPr lang="en-US" dirty="0"/>
            </a:br>
            <a:r>
              <a:rPr lang="en-US" dirty="0"/>
              <a:t>	Data change events,</a:t>
            </a:r>
            <a:br>
              <a:rPr lang="en-US" dirty="0"/>
            </a:br>
            <a:r>
              <a:rPr lang="en-US" dirty="0"/>
              <a:t>	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90D01-DCB4-4214-85C8-E4D77C53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99001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D542-D584-47D7-B47D-C4F9006E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in MVVM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B186F-F296-4A4B-A983-F2D1D334B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𝑉𝑖𝑒𝑤𝑀𝑜𝑑𝑒𝑙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Incremental changes as optimization</a:t>
                </a:r>
                <a:endParaRPr lang="en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B186F-F296-4A4B-A983-F2D1D334B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F44B6-0003-43F7-8F94-14242B0A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04603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7EA7-699B-4DF1-9FEA-F2E77E44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A9E1C-3AB4-400E-9BD8-40FD41FB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136</a:t>
            </a:fld>
            <a:endParaRPr lang="en-CH" dirty="0"/>
          </a:p>
        </p:txBody>
      </p:sp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DEAFF032-6837-49E4-B362-032262640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" y="1657348"/>
            <a:ext cx="4697835" cy="4697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7C0568-CF46-4A7C-9DE2-84228F1AE8ED}"/>
              </a:ext>
            </a:extLst>
          </p:cNvPr>
          <p:cNvSpPr/>
          <p:nvPr/>
        </p:nvSpPr>
        <p:spPr>
          <a:xfrm>
            <a:off x="1587089" y="3290097"/>
            <a:ext cx="1491667" cy="5960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Say hi</a:t>
            </a:r>
            <a:endParaRPr lang="en-CH"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732E-9A0E-41A9-9435-DA6EB75A8211}"/>
              </a:ext>
            </a:extLst>
          </p:cNvPr>
          <p:cNvSpPr/>
          <p:nvPr/>
        </p:nvSpPr>
        <p:spPr>
          <a:xfrm>
            <a:off x="1587090" y="4213193"/>
            <a:ext cx="1491667" cy="1198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Hi X!</a:t>
            </a:r>
            <a:endParaRPr lang="en-CH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A7C874-1C47-45E4-AB3B-D37DBF27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050" y="2849306"/>
            <a:ext cx="5200650" cy="1852438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CH" sz="3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sayHi</a:t>
            </a: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(name) =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CH" sz="3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...</a:t>
            </a:r>
            <a:endParaRPr lang="en-US" altLang="en-CH" sz="3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149582-9092-4BE1-A67F-D814228734FA}"/>
              </a:ext>
            </a:extLst>
          </p:cNvPr>
          <p:cNvCxnSpPr>
            <a:cxnSpLocks/>
          </p:cNvCxnSpPr>
          <p:nvPr/>
        </p:nvCxnSpPr>
        <p:spPr>
          <a:xfrm>
            <a:off x="6189501" y="3585149"/>
            <a:ext cx="68754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91F4A-1408-4725-A092-91F477266F92}"/>
              </a:ext>
            </a:extLst>
          </p:cNvPr>
          <p:cNvSpPr/>
          <p:nvPr/>
        </p:nvSpPr>
        <p:spPr>
          <a:xfrm>
            <a:off x="1587089" y="2718694"/>
            <a:ext cx="1491667" cy="468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sz="4000" dirty="0">
                <a:solidFill>
                  <a:schemeClr val="bg1"/>
                </a:solidFill>
              </a:rPr>
              <a:t>X</a:t>
            </a:r>
            <a:endParaRPr lang="en-CH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9AECD1-FBD6-438E-A4C9-FA9E0F79729A}"/>
              </a:ext>
            </a:extLst>
          </p:cNvPr>
          <p:cNvCxnSpPr>
            <a:cxnSpLocks/>
          </p:cNvCxnSpPr>
          <p:nvPr/>
        </p:nvCxnSpPr>
        <p:spPr>
          <a:xfrm flipV="1">
            <a:off x="3078757" y="3585149"/>
            <a:ext cx="934978" cy="59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48C2E-AA2E-4B21-BB92-2714368BED03}"/>
              </a:ext>
            </a:extLst>
          </p:cNvPr>
          <p:cNvSpPr/>
          <p:nvPr/>
        </p:nvSpPr>
        <p:spPr>
          <a:xfrm>
            <a:off x="4013735" y="2325784"/>
            <a:ext cx="2175766" cy="30800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VM</a:t>
            </a:r>
            <a:endParaRPr lang="en-CH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6EC9ED-862B-4F1C-8315-5903ED4B5E81}"/>
              </a:ext>
            </a:extLst>
          </p:cNvPr>
          <p:cNvSpPr/>
          <p:nvPr/>
        </p:nvSpPr>
        <p:spPr>
          <a:xfrm>
            <a:off x="4499578" y="4668899"/>
            <a:ext cx="1331491" cy="531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Hi X!</a:t>
            </a:r>
            <a:endParaRPr lang="en-CH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12734-8E5D-497A-A827-DA75EC355DC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867025" y="4800600"/>
            <a:ext cx="1632553" cy="13417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2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A56E-0887-49B4-870A-C5F77D94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MVVM code reuse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AE897-3E98-413E-BBAF-4928CBC4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137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0328E-882C-4745-A33B-8F4725374CD8}"/>
              </a:ext>
            </a:extLst>
          </p:cNvPr>
          <p:cNvSpPr/>
          <p:nvPr/>
        </p:nvSpPr>
        <p:spPr>
          <a:xfrm>
            <a:off x="6543673" y="2095770"/>
            <a:ext cx="3362325" cy="6313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MobileView</a:t>
            </a:r>
            <a:endParaRPr lang="en-CH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C477E8-7F3F-4F8D-A223-B1CF99D1F1D4}"/>
              </a:ext>
            </a:extLst>
          </p:cNvPr>
          <p:cNvSpPr/>
          <p:nvPr/>
        </p:nvSpPr>
        <p:spPr>
          <a:xfrm>
            <a:off x="3450222" y="5456464"/>
            <a:ext cx="5291551" cy="1036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Model</a:t>
            </a:r>
            <a:endParaRPr lang="en-CH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B5ECDA-B25F-4072-9F0E-E0A1C766D697}"/>
              </a:ext>
            </a:extLst>
          </p:cNvPr>
          <p:cNvSpPr/>
          <p:nvPr/>
        </p:nvSpPr>
        <p:spPr>
          <a:xfrm>
            <a:off x="3450222" y="3358426"/>
            <a:ext cx="5291552" cy="1466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ViewModel</a:t>
            </a:r>
            <a:endParaRPr lang="en-CH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821D27-BA0E-4967-BF47-7F0089F6016B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6095998" y="4825136"/>
            <a:ext cx="0" cy="631328"/>
          </a:xfrm>
          <a:prstGeom prst="straightConnector1">
            <a:avLst/>
          </a:prstGeom>
          <a:solidFill>
            <a:schemeClr val="accent4"/>
          </a:solidFill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2D5EC-2390-425F-93B7-36F7618B1A04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224836" y="2727098"/>
            <a:ext cx="0" cy="631327"/>
          </a:xfrm>
          <a:prstGeom prst="straightConnector1">
            <a:avLst/>
          </a:prstGeom>
          <a:solidFill>
            <a:schemeClr val="accent4"/>
          </a:solidFill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DB6DF1-5AC8-47A4-A5AA-C7C7083D15CD}"/>
              </a:ext>
            </a:extLst>
          </p:cNvPr>
          <p:cNvSpPr/>
          <p:nvPr/>
        </p:nvSpPr>
        <p:spPr>
          <a:xfrm>
            <a:off x="2286003" y="2095770"/>
            <a:ext cx="3362325" cy="6313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DesktopView</a:t>
            </a:r>
            <a:endParaRPr lang="en-CH" sz="4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2B1B1C-8012-4727-86F2-87BA2A0C152D}"/>
              </a:ext>
            </a:extLst>
          </p:cNvPr>
          <p:cNvCxnSpPr>
            <a:cxnSpLocks/>
          </p:cNvCxnSpPr>
          <p:nvPr/>
        </p:nvCxnSpPr>
        <p:spPr>
          <a:xfrm flipV="1">
            <a:off x="3967165" y="2727098"/>
            <a:ext cx="0" cy="631327"/>
          </a:xfrm>
          <a:prstGeom prst="straightConnector1">
            <a:avLst/>
          </a:prstGeom>
          <a:solidFill>
            <a:schemeClr val="accent4"/>
          </a:solidFill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D659D9-5436-4652-BE89-91B66BE8D995}"/>
              </a:ext>
            </a:extLst>
          </p:cNvPr>
          <p:cNvGrpSpPr/>
          <p:nvPr/>
        </p:nvGrpSpPr>
        <p:grpSpPr>
          <a:xfrm>
            <a:off x="804447" y="3133835"/>
            <a:ext cx="2645775" cy="1839830"/>
            <a:chOff x="804447" y="3133835"/>
            <a:chExt cx="2645775" cy="183983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22A70C-F524-4B43-AEB1-D4EA1C2E2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332" y="4053750"/>
              <a:ext cx="1004890" cy="0"/>
            </a:xfrm>
            <a:prstGeom prst="straightConnector1">
              <a:avLst/>
            </a:prstGeom>
            <a:solidFill>
              <a:schemeClr val="accent4"/>
            </a:solidFill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Programmer female with solid fill">
              <a:extLst>
                <a:ext uri="{FF2B5EF4-FFF2-40B4-BE49-F238E27FC236}">
                  <a16:creationId xmlns:a16="http://schemas.microsoft.com/office/drawing/2014/main" id="{7DDD2CC4-5F53-4231-A628-6C083C65C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4447" y="3133835"/>
              <a:ext cx="1839830" cy="1839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99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C3B6-4ED6-43B1-9820-C533FB06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disadvantages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AC654-7669-4365-9F91-9444C91B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more “support” code</a:t>
            </a:r>
          </a:p>
          <a:p>
            <a:endParaRPr lang="en-US" dirty="0"/>
          </a:p>
          <a:p>
            <a:r>
              <a:rPr lang="en-US" dirty="0"/>
              <a:t>More complex if just 1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9DA-2FFC-4388-822E-687F183D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353041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0050F-8028-44D6-91A3-F76885627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150"/>
            <a:ext cx="10515600" cy="4351338"/>
          </a:xfrm>
        </p:spPr>
        <p:txBody>
          <a:bodyPr/>
          <a:lstStyle/>
          <a:p>
            <a:r>
              <a:rPr lang="en-US" dirty="0"/>
              <a:t>“Can the weather be cached?”</a:t>
            </a:r>
          </a:p>
          <a:p>
            <a:endParaRPr lang="en-US" dirty="0"/>
          </a:p>
          <a:p>
            <a:r>
              <a:rPr lang="en-US" dirty="0"/>
              <a:t>“…and if the server is down, retry?”</a:t>
            </a:r>
          </a:p>
          <a:p>
            <a:endParaRPr lang="en-US" dirty="0"/>
          </a:p>
          <a:p>
            <a:r>
              <a:rPr lang="en-US" dirty="0"/>
              <a:t>“…and …”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52886-C9DF-43C8-BE1A-708707BD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8305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3B4CD9-A20D-4F91-A684-F494D86B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</a:t>
            </a:fld>
            <a:endParaRPr lang="en-CH"/>
          </a:p>
        </p:txBody>
      </p:sp>
      <p:pic>
        <p:nvPicPr>
          <p:cNvPr id="4" name="Picture 2" descr="VALLENTUNA Seat module with storage, Hillared dark grey">
            <a:extLst>
              <a:ext uri="{FF2B5EF4-FFF2-40B4-BE49-F238E27FC236}">
                <a16:creationId xmlns:a16="http://schemas.microsoft.com/office/drawing/2014/main" id="{230279A6-5D6C-4522-982F-2A2965F0B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624243"/>
            <a:ext cx="3609513" cy="360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ALLENTUNA Seat module with storage, Hillared dark grey">
            <a:extLst>
              <a:ext uri="{FF2B5EF4-FFF2-40B4-BE49-F238E27FC236}">
                <a16:creationId xmlns:a16="http://schemas.microsoft.com/office/drawing/2014/main" id="{7FFCC043-270B-4F6F-8780-17A3A04DF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243" y="1624243"/>
            <a:ext cx="3609513" cy="360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ALLENTUNA Sofa-bed module, Hillared dark grey">
            <a:extLst>
              <a:ext uri="{FF2B5EF4-FFF2-40B4-BE49-F238E27FC236}">
                <a16:creationId xmlns:a16="http://schemas.microsoft.com/office/drawing/2014/main" id="{1FB3D80E-BD0C-4EDB-9EED-02FD6837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236" y="1624243"/>
            <a:ext cx="3609513" cy="360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2DB89E-4240-4751-AE2E-524CB839F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477000"/>
            <a:ext cx="952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88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946BD8-2FC9-4EBB-A7C5-32C0C9CE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  <a:endParaRPr lang="en-C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90ADB8-38E9-4A46-B90D-6AB9B301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140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E7BAD2-AF87-4AAD-B0DC-EBECA19EE4E8}"/>
              </a:ext>
            </a:extLst>
          </p:cNvPr>
          <p:cNvSpPr/>
          <p:nvPr/>
        </p:nvSpPr>
        <p:spPr>
          <a:xfrm>
            <a:off x="3450222" y="4549916"/>
            <a:ext cx="5291551" cy="14667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EB52F-4611-4757-9C26-F222FF0BAD0B}"/>
              </a:ext>
            </a:extLst>
          </p:cNvPr>
          <p:cNvSpPr/>
          <p:nvPr/>
        </p:nvSpPr>
        <p:spPr>
          <a:xfrm>
            <a:off x="3450222" y="1690688"/>
            <a:ext cx="5291552" cy="1466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5E36E3-A1DA-45C0-9554-DBF1B4E1E4D0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6095998" y="3157398"/>
            <a:ext cx="0" cy="1392518"/>
          </a:xfrm>
          <a:prstGeom prst="straightConnector1">
            <a:avLst/>
          </a:prstGeom>
          <a:solidFill>
            <a:schemeClr val="accent4"/>
          </a:solidFill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7978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B261-5255-459A-AEB0-2025B432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Layers!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577C2-A5DA-41C4-B963-84081678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141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C9E52-F8C1-48AB-8C82-E206FB9DFBA0}"/>
              </a:ext>
            </a:extLst>
          </p:cNvPr>
          <p:cNvSpPr/>
          <p:nvPr/>
        </p:nvSpPr>
        <p:spPr>
          <a:xfrm>
            <a:off x="3450222" y="4549916"/>
            <a:ext cx="5291551" cy="14667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AE9AA-1ACF-45EB-80C6-1BE0EBBCD3FB}"/>
              </a:ext>
            </a:extLst>
          </p:cNvPr>
          <p:cNvCxnSpPr>
            <a:cxnSpLocks/>
          </p:cNvCxnSpPr>
          <p:nvPr/>
        </p:nvCxnSpPr>
        <p:spPr>
          <a:xfrm flipV="1">
            <a:off x="6095995" y="1242010"/>
            <a:ext cx="0" cy="696259"/>
          </a:xfrm>
          <a:prstGeom prst="straightConnector1">
            <a:avLst/>
          </a:prstGeom>
          <a:solidFill>
            <a:schemeClr val="accent4"/>
          </a:solidFill>
          <a:ln w="152400">
            <a:solidFill>
              <a:schemeClr val="tx1"/>
            </a:solidFill>
            <a:headEnd type="triangl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112B89-9A89-410E-B565-7328FDD665C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095995" y="2693778"/>
            <a:ext cx="1" cy="550314"/>
          </a:xfrm>
          <a:prstGeom prst="straightConnector1">
            <a:avLst/>
          </a:prstGeom>
          <a:solidFill>
            <a:schemeClr val="accent4"/>
          </a:solidFill>
          <a:ln w="152400">
            <a:solidFill>
              <a:schemeClr val="tx1"/>
            </a:solidFill>
            <a:headEnd type="triangl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7B6B32-50D4-4F0B-9440-04DEA1FBE638}"/>
              </a:ext>
            </a:extLst>
          </p:cNvPr>
          <p:cNvCxnSpPr>
            <a:cxnSpLocks/>
          </p:cNvCxnSpPr>
          <p:nvPr/>
        </p:nvCxnSpPr>
        <p:spPr>
          <a:xfrm flipV="1">
            <a:off x="6095995" y="3999601"/>
            <a:ext cx="1" cy="550314"/>
          </a:xfrm>
          <a:prstGeom prst="straightConnector1">
            <a:avLst/>
          </a:prstGeom>
          <a:solidFill>
            <a:schemeClr val="accent4"/>
          </a:solidFill>
          <a:ln w="152400">
            <a:solidFill>
              <a:schemeClr val="tx1"/>
            </a:solidFill>
            <a:headEnd type="triangl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BD5E0D9-18DF-4865-90EC-F0599EC60F17}"/>
              </a:ext>
            </a:extLst>
          </p:cNvPr>
          <p:cNvSpPr/>
          <p:nvPr/>
        </p:nvSpPr>
        <p:spPr>
          <a:xfrm>
            <a:off x="3450220" y="1938269"/>
            <a:ext cx="5291551" cy="7555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Caching</a:t>
            </a:r>
            <a:endParaRPr lang="en-CH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F3584E-ED90-4C95-A558-5F33B7344B98}"/>
              </a:ext>
            </a:extLst>
          </p:cNvPr>
          <p:cNvSpPr/>
          <p:nvPr/>
        </p:nvSpPr>
        <p:spPr>
          <a:xfrm>
            <a:off x="3450220" y="3244092"/>
            <a:ext cx="5291551" cy="7555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Retry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19435966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1B966-EE43-4570-B62D-CAF2D9EA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Middleware, a.k.a. Decorator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039D5-E39E-40E8-9F7B-56CCFC567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with </a:t>
            </a:r>
            <a:r>
              <a:rPr lang="en-US" u="sng" dirty="0"/>
              <a:t>same interface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“short circuit”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4B26-A6DE-49EA-9B24-7A243F19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630956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F846A8-C76A-4328-B342-57ABBC9B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143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AF13C-35E4-4268-9828-D06819583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https://learn.microsoft.com/en-us/windows-hardware/drivers/ifs/filter-manager-concepts</a:t>
            </a:r>
            <a:endParaRPr lang="en-CH" dirty="0"/>
          </a:p>
        </p:txBody>
      </p:sp>
      <p:pic>
        <p:nvPicPr>
          <p:cNvPr id="1026" name="Picture 2" descr="diagram illustrating a simplified i/o stack with the filter manager and three minifilter drivers.">
            <a:extLst>
              <a:ext uri="{FF2B5EF4-FFF2-40B4-BE49-F238E27FC236}">
                <a16:creationId xmlns:a16="http://schemas.microsoft.com/office/drawing/2014/main" id="{CC053024-8665-4E89-87FD-4C13B7E5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09" y="379516"/>
            <a:ext cx="5488781" cy="5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Shield Tick with solid fill">
            <a:extLst>
              <a:ext uri="{FF2B5EF4-FFF2-40B4-BE49-F238E27FC236}">
                <a16:creationId xmlns:a16="http://schemas.microsoft.com/office/drawing/2014/main" id="{43C0C576-8740-4500-ABAB-3FF54E213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8943" y="2464604"/>
            <a:ext cx="914400" cy="914400"/>
          </a:xfrm>
          <a:prstGeom prst="rect">
            <a:avLst/>
          </a:prstGeom>
        </p:spPr>
      </p:pic>
      <p:pic>
        <p:nvPicPr>
          <p:cNvPr id="6" name="Graphic 5" descr="Syncing cloud with solid fill">
            <a:extLst>
              <a:ext uri="{FF2B5EF4-FFF2-40B4-BE49-F238E27FC236}">
                <a16:creationId xmlns:a16="http://schemas.microsoft.com/office/drawing/2014/main" id="{B8973FDD-E5BC-475C-9F0B-5B4B18299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8943" y="3371859"/>
            <a:ext cx="914400" cy="914400"/>
          </a:xfrm>
          <a:prstGeom prst="rect">
            <a:avLst/>
          </a:prstGeom>
        </p:spPr>
      </p:pic>
      <p:pic>
        <p:nvPicPr>
          <p:cNvPr id="7" name="Graphic 6" descr="Heart with pulse with solid fill">
            <a:extLst>
              <a:ext uri="{FF2B5EF4-FFF2-40B4-BE49-F238E27FC236}">
                <a16:creationId xmlns:a16="http://schemas.microsoft.com/office/drawing/2014/main" id="{03AE20B0-3DAF-4AA7-AAEC-8501FEDF3B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88943" y="1557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752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EA588-D3A4-4C76-BBBF-2F87D558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2704-A688-49E3-BD1A-CA6988B2C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retrying to your </a:t>
            </a:r>
            <a:r>
              <a:rPr lang="en-US" sz="3600" dirty="0">
                <a:latin typeface="Consolas" panose="020B0609020204030204" pitchFamily="49" charset="0"/>
              </a:rPr>
              <a:t>weather/</a:t>
            </a:r>
            <a:r>
              <a:rPr lang="en-US" dirty="0"/>
              <a:t> code,</a:t>
            </a:r>
            <a:br>
              <a:rPr lang="en-US" dirty="0"/>
            </a:br>
            <a:r>
              <a:rPr lang="en-US" dirty="0"/>
              <a:t>if the forecast is “???”</a:t>
            </a:r>
            <a:endParaRPr lang="en-CH" dirty="0"/>
          </a:p>
          <a:p>
            <a:endParaRPr lang="en-CH" dirty="0"/>
          </a:p>
          <a:p>
            <a:r>
              <a:rPr lang="en-CH" dirty="0"/>
              <a:t>First step:</a:t>
            </a:r>
            <a:br>
              <a:rPr lang="en-CH" dirty="0"/>
            </a:br>
            <a:r>
              <a:rPr lang="en-CH" dirty="0"/>
              <a:t>	Define a Model that wraps another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F2DE1-3688-4DB4-BC20-C6DD198D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221193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6562-3B74-43D4-96BC-E3FC1117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0A58-0367-4502-BC86-3C27AD74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fr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getForecast</a:t>
            </a:r>
            <a:r>
              <a:rPr lang="fr-CH" sz="3600" dirty="0">
                <a:latin typeface="Consolas" panose="020B0609020204030204" pitchFamily="49" charset="0"/>
              </a:rPr>
              <a:t>();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0D12-6C3D-4125-AE59-9D8F9B31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023266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3162-DC95-4642-91E8-B5EAC6B0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101BB-175A-4D66-B692-4178DBA8F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RetryingModel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fr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wrapped</a:t>
            </a:r>
            <a:r>
              <a:rPr lang="fr-CH" sz="3600" dirty="0">
                <a:latin typeface="Consolas" panose="020B0609020204030204" pitchFamily="49" charset="0"/>
              </a:rPr>
              <a:t>;</a:t>
            </a:r>
          </a:p>
          <a:p>
            <a:endParaRPr lang="fr-CH" sz="3600" dirty="0">
              <a:latin typeface="Consolas" panose="020B0609020204030204" pitchFamily="49" charset="0"/>
            </a:endParaRP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RetryingModel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wrapped</a:t>
            </a:r>
            <a:r>
              <a:rPr lang="fr-CH" sz="3600" dirty="0">
                <a:latin typeface="Consolas" panose="020B0609020204030204" pitchFamily="49" charset="0"/>
              </a:rPr>
              <a:t>) { ... }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fr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97C6A-CFE7-4CCA-B935-95B4DBB9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69766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31F8F-8607-4490-A12F-E10B9C5A6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getForecast</a:t>
            </a:r>
            <a:r>
              <a:rPr lang="fr-CH" sz="3600" dirty="0">
                <a:latin typeface="Consolas" panose="020B0609020204030204" pitchFamily="49" charset="0"/>
              </a:rPr>
              <a:t>()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result</a:t>
            </a:r>
            <a:r>
              <a:rPr lang="fr-CH" sz="3600" dirty="0">
                <a:latin typeface="Consolas" panose="020B0609020204030204" pitchFamily="49" charset="0"/>
              </a:rPr>
              <a:t>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fr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  </a:t>
            </a:r>
            <a:r>
              <a:rPr lang="fr-CH" sz="3600" dirty="0" err="1">
                <a:latin typeface="Consolas" panose="020B0609020204030204" pitchFamily="49" charset="0"/>
              </a:rPr>
              <a:t>result</a:t>
            </a:r>
            <a:r>
              <a:rPr lang="fr-CH" sz="3600" dirty="0">
                <a:latin typeface="Consolas" panose="020B0609020204030204" pitchFamily="49" charset="0"/>
              </a:rPr>
              <a:t> = </a:t>
            </a:r>
            <a:r>
              <a:rPr lang="fr-CH" sz="3600" dirty="0" err="1">
                <a:latin typeface="Consolas" panose="020B0609020204030204" pitchFamily="49" charset="0"/>
              </a:rPr>
              <a:t>wrapped.getForecast</a:t>
            </a:r>
            <a:r>
              <a:rPr lang="fr-CH" sz="3600" dirty="0">
                <a:latin typeface="Consolas" panose="020B0609020204030204" pitchFamily="49" charset="0"/>
              </a:rPr>
              <a:t>();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}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fr-CH" sz="3600" dirty="0">
                <a:latin typeface="Consolas" panose="020B0609020204030204" pitchFamily="49" charset="0"/>
              </a:rPr>
              <a:t> (</a:t>
            </a:r>
            <a:r>
              <a:rPr lang="fr-CH" sz="3600" dirty="0" err="1">
                <a:latin typeface="Consolas" panose="020B0609020204030204" pitchFamily="49" charset="0"/>
              </a:rPr>
              <a:t>result.equals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"???"</a:t>
            </a:r>
            <a:r>
              <a:rPr lang="fr-CH" sz="3600" dirty="0">
                <a:latin typeface="Consolas" panose="020B0609020204030204" pitchFamily="49" charset="0"/>
              </a:rPr>
              <a:t>));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result</a:t>
            </a:r>
            <a:r>
              <a:rPr lang="fr-CH" sz="3600" dirty="0">
                <a:latin typeface="Consolas" panose="020B0609020204030204" pitchFamily="49" charset="0"/>
              </a:rPr>
              <a:t>;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443D-50F2-4A3D-BF85-00558F435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21649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5121-5B80-41B9-9EFC-21A9F65C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“You Aren’t </a:t>
            </a:r>
            <a:r>
              <a:rPr lang="en-CH" dirty="0" err="1"/>
              <a:t>Gonna</a:t>
            </a:r>
            <a:r>
              <a:rPr lang="en-CH" dirty="0"/>
              <a:t> Need It”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11F3E-6114-476B-8AB8-B5C9D7F9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148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96855-1E3B-48D7-81A1-3B5BD6F6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3453103"/>
            <a:ext cx="11001600" cy="2412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ADA9B95-9A5F-4FFF-9B0C-4E352B2C7A40}"/>
              </a:ext>
            </a:extLst>
          </p:cNvPr>
          <p:cNvGrpSpPr/>
          <p:nvPr/>
        </p:nvGrpSpPr>
        <p:grpSpPr>
          <a:xfrm>
            <a:off x="594544" y="1714791"/>
            <a:ext cx="11002911" cy="1247949"/>
            <a:chOff x="379467" y="1484224"/>
            <a:chExt cx="11002911" cy="12479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759A30-1B96-47C4-952F-46A8EBA38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-5479"/>
            <a:stretch/>
          </p:blipFill>
          <p:spPr>
            <a:xfrm>
              <a:off x="379467" y="1484224"/>
              <a:ext cx="11002911" cy="12479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931CD4-C949-4AF9-84BC-79FDAED62E78}"/>
                </a:ext>
              </a:extLst>
            </p:cNvPr>
            <p:cNvSpPr/>
            <p:nvPr/>
          </p:nvSpPr>
          <p:spPr>
            <a:xfrm>
              <a:off x="10810875" y="1484224"/>
              <a:ext cx="571503" cy="12479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40257383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78D3-3CD2-4C6E-A7B4-191B6824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7E41-2060-448B-8EB4-9BF34654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 and modularity:</a:t>
            </a:r>
            <a:br>
              <a:rPr lang="en-US" dirty="0"/>
            </a:br>
            <a:r>
              <a:rPr lang="en-US" dirty="0"/>
              <a:t>	regularity, groups, layers, levels, “leaks”</a:t>
            </a:r>
          </a:p>
          <a:p>
            <a:r>
              <a:rPr lang="en-US" dirty="0"/>
              <a:t>Tolerating defects:</a:t>
            </a:r>
            <a:br>
              <a:rPr lang="en-US" dirty="0"/>
            </a:br>
            <a:r>
              <a:rPr lang="en-US" dirty="0"/>
              <a:t>	isolating, retrying, repairing, replacing</a:t>
            </a:r>
          </a:p>
          <a:p>
            <a:r>
              <a:rPr lang="en-US" dirty="0"/>
              <a:t>Design patterns:</a:t>
            </a:r>
            <a:br>
              <a:rPr lang="en-US" dirty="0"/>
            </a:br>
            <a:r>
              <a:rPr lang="en-US" dirty="0"/>
              <a:t>	MVC, MVP, MVVM, Middleware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89712-951A-4C37-9BDD-839E5C1C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120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70805-C484-4065-A14A-3FF547C3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15</a:t>
            </a:fld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5CA57-1EA9-499D-9C15-82A6CAEC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704"/>
            <a:ext cx="12192000" cy="526059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8A250F-4C3E-4921-8C93-5CF7941A9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77000"/>
            <a:ext cx="952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8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D7DE-6635-4430-BB77-99B07700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“API”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5DE6-9F71-4A41-88CC-BB07DA095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Programming Interface</a:t>
            </a:r>
          </a:p>
          <a:p>
            <a:endParaRPr lang="en-US" dirty="0"/>
          </a:p>
          <a:p>
            <a:r>
              <a:rPr lang="en-US" dirty="0"/>
              <a:t>Objects, functions, errors,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0685B-9534-464E-929A-A204B74A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6507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377A-3399-4A2B-B43C-B7B50254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“Interface” vs “</a:t>
            </a: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dirty="0"/>
              <a:t>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C09E-C641-4F98-9E47-7E0B7F89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Theoretical concept</a:t>
            </a:r>
          </a:p>
          <a:p>
            <a:r>
              <a:rPr lang="en-US" dirty="0"/>
              <a:t>vs. language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B3D12-8781-4582-A28B-DE7581B1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07233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FA52-D6A2-4882-9D5B-327C1657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CC939-4A98-491E-AA85-2C3E3A6A4E0D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 int</a:t>
            </a:r>
            <a:r>
              <a:rPr lang="en-US" sz="3600" dirty="0">
                <a:latin typeface="Consolas" panose="020B0609020204030204" pitchFamily="49" charset="0"/>
              </a:rPr>
              <a:t> compute(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expr)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...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E5991-D88D-482B-8849-BFB52FFE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18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52C79-2C93-47DB-B509-ABF8AD83E794}"/>
              </a:ext>
            </a:extLst>
          </p:cNvPr>
          <p:cNvSpPr/>
          <p:nvPr/>
        </p:nvSpPr>
        <p:spPr>
          <a:xfrm>
            <a:off x="838199" y="1816100"/>
            <a:ext cx="7911353" cy="647700"/>
          </a:xfrm>
          <a:prstGeom prst="rect">
            <a:avLst/>
          </a:prstGeom>
          <a:solidFill>
            <a:srgbClr val="F0D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087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0A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37B2C-A0BA-420C-8A27-324D8D77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3558" cy="4410583"/>
          </a:xfrm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CH" sz="3600" dirty="0">
                <a:latin typeface="Consolas" panose="020B0609020204030204" pitchFamily="49" charset="0"/>
              </a:rPr>
              <a:t>[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uuid</a:t>
            </a:r>
            <a:r>
              <a:rPr lang="fr-CH" sz="3600" dirty="0">
                <a:latin typeface="Consolas" panose="020B0609020204030204" pitchFamily="49" charset="0"/>
              </a:rPr>
              <a:t>(a03d1424-b1ec-11d0-8c3a-00c04fc31d2f)] </a:t>
            </a:r>
          </a:p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ICalculator</a:t>
            </a:r>
            <a:r>
              <a:rPr lang="fr-CH" sz="3600" dirty="0">
                <a:latin typeface="Consolas" panose="020B0609020204030204" pitchFamily="49" charset="0"/>
              </a:rPr>
              <a:t> :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IDispatch</a:t>
            </a:r>
            <a:r>
              <a:rPr lang="fr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HRESULT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Compute</a:t>
            </a:r>
            <a:r>
              <a:rPr lang="fr-CH" sz="3600" dirty="0">
                <a:latin typeface="Consolas" panose="020B0609020204030204" pitchFamily="49" charset="0"/>
              </a:rPr>
              <a:t>([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fr-CH" sz="3600" dirty="0">
                <a:latin typeface="Consolas" panose="020B0609020204030204" pitchFamily="49" charset="0"/>
              </a:rPr>
              <a:t>] 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BSTR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expr</a:t>
            </a:r>
            <a:r>
              <a:rPr lang="fr-CH" sz="3600" dirty="0">
                <a:latin typeface="Consolas" panose="020B0609020204030204" pitchFamily="49" charset="0"/>
              </a:rPr>
              <a:t>,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                  [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fr-CH" sz="3600" dirty="0">
                <a:latin typeface="Consolas" panose="020B0609020204030204" pitchFamily="49" charset="0"/>
              </a:rPr>
              <a:t>] 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fr-CH" sz="3600" dirty="0">
                <a:latin typeface="Consolas" panose="020B0609020204030204" pitchFamily="49" charset="0"/>
              </a:rPr>
              <a:t>* </a:t>
            </a:r>
            <a:r>
              <a:rPr lang="fr-CH" sz="3600" dirty="0" err="1">
                <a:latin typeface="Consolas" panose="020B0609020204030204" pitchFamily="49" charset="0"/>
              </a:rPr>
              <a:t>result</a:t>
            </a:r>
            <a:r>
              <a:rPr lang="fr-CH" sz="3600" dirty="0">
                <a:latin typeface="Consolas" panose="020B0609020204030204" pitchFamily="49" charset="0"/>
              </a:rPr>
              <a:t>);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};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...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3347A-36B0-4878-B4F4-FC24C497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19</a:t>
            </a:fld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916A0-F8E0-45A0-B257-CCE1BA01270D}"/>
              </a:ext>
            </a:extLst>
          </p:cNvPr>
          <p:cNvSpPr/>
          <p:nvPr/>
        </p:nvSpPr>
        <p:spPr>
          <a:xfrm>
            <a:off x="838200" y="1816099"/>
            <a:ext cx="11233558" cy="3521075"/>
          </a:xfrm>
          <a:prstGeom prst="rect">
            <a:avLst/>
          </a:prstGeom>
          <a:solidFill>
            <a:srgbClr val="F0D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983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0A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AB4D00-118A-4BA8-B203-7DACF99D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</a:t>
            </a:fld>
            <a:endParaRPr lang="en-CH"/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B0F344EA-3297-4DEA-B84E-C2C951308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328" y="0"/>
            <a:ext cx="3991343" cy="3991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216CC-033B-4384-972F-B7C7C12C87B7}"/>
              </a:ext>
            </a:extLst>
          </p:cNvPr>
          <p:cNvSpPr txBox="1"/>
          <p:nvPr/>
        </p:nvSpPr>
        <p:spPr>
          <a:xfrm>
            <a:off x="4396665" y="904210"/>
            <a:ext cx="33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Hello, World!</a:t>
            </a:r>
            <a:endParaRPr lang="en-CH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F840F-9A60-4AF9-BFDB-21CED64CD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123" y="1826236"/>
            <a:ext cx="7335915" cy="3205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83D6CFB-5FFC-4206-AF0D-A89AE53BD296}"/>
              </a:ext>
            </a:extLst>
          </p:cNvPr>
          <p:cNvGrpSpPr/>
          <p:nvPr/>
        </p:nvGrpSpPr>
        <p:grpSpPr>
          <a:xfrm>
            <a:off x="292961" y="3224192"/>
            <a:ext cx="4940309" cy="3343065"/>
            <a:chOff x="292961" y="3224192"/>
            <a:chExt cx="4940309" cy="33430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4F5D98-97E5-4473-8F78-DCDA778DD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963" y="3224192"/>
              <a:ext cx="4940307" cy="33430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E9E559-C35C-41D6-BB1C-F77C3C6A3B29}"/>
                </a:ext>
              </a:extLst>
            </p:cNvPr>
            <p:cNvSpPr txBox="1"/>
            <p:nvPr/>
          </p:nvSpPr>
          <p:spPr>
            <a:xfrm>
              <a:off x="292961" y="3247846"/>
              <a:ext cx="2752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Page 1 of 4834</a:t>
              </a:r>
              <a:endParaRPr lang="en-CH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599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5C5D-7BF0-419C-8E8B-5E17A3D9E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86644" cy="3140657"/>
          </a:xfrm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@Get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"/api/v1/calc"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compute(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@Body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expr)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...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6AD24-5B54-4CF7-A193-1F6D28CF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20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02837-8E3F-4874-A312-3DD43C94DB38}"/>
              </a:ext>
            </a:extLst>
          </p:cNvPr>
          <p:cNvSpPr/>
          <p:nvPr/>
        </p:nvSpPr>
        <p:spPr>
          <a:xfrm>
            <a:off x="1170432" y="1816100"/>
            <a:ext cx="4736592" cy="647700"/>
          </a:xfrm>
          <a:prstGeom prst="rect">
            <a:avLst/>
          </a:prstGeom>
          <a:solidFill>
            <a:srgbClr val="F0D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8E09-4C75-4AB6-8303-6664D85F5BA1}"/>
              </a:ext>
            </a:extLst>
          </p:cNvPr>
          <p:cNvSpPr/>
          <p:nvPr/>
        </p:nvSpPr>
        <p:spPr>
          <a:xfrm>
            <a:off x="4941116" y="2564278"/>
            <a:ext cx="2813355" cy="647700"/>
          </a:xfrm>
          <a:prstGeom prst="rect">
            <a:avLst/>
          </a:prstGeom>
          <a:solidFill>
            <a:srgbClr val="F0D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12772-24FA-4F95-A9BA-3CDBADD268B9}"/>
              </a:ext>
            </a:extLst>
          </p:cNvPr>
          <p:cNvSpPr/>
          <p:nvPr/>
        </p:nvSpPr>
        <p:spPr>
          <a:xfrm>
            <a:off x="838200" y="2554753"/>
            <a:ext cx="1720442" cy="647700"/>
          </a:xfrm>
          <a:prstGeom prst="rect">
            <a:avLst/>
          </a:prstGeom>
          <a:solidFill>
            <a:srgbClr val="F0D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448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3078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E9B5C6A-D9C9-450B-90FF-8972C56F211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6763-F3E1-4682-8F31-52C8C305F1D6}" type="slidenum">
              <a:rPr lang="en-CH" smtClean="0"/>
              <a:pPr/>
              <a:t>21</a:t>
            </a:fld>
            <a:endParaRPr lang="en-C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BCDD75-17C5-4334-94EB-6023980E58AF}"/>
              </a:ext>
            </a:extLst>
          </p:cNvPr>
          <p:cNvGrpSpPr/>
          <p:nvPr/>
        </p:nvGrpSpPr>
        <p:grpSpPr>
          <a:xfrm>
            <a:off x="838200" y="592323"/>
            <a:ext cx="10515600" cy="1748901"/>
            <a:chOff x="838200" y="1915131"/>
            <a:chExt cx="10515600" cy="174890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7AC8026-C581-4722-8FF6-A26528051BB1}"/>
                </a:ext>
              </a:extLst>
            </p:cNvPr>
            <p:cNvSpPr/>
            <p:nvPr/>
          </p:nvSpPr>
          <p:spPr>
            <a:xfrm>
              <a:off x="838200" y="1915131"/>
              <a:ext cx="10515600" cy="174890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HTTP </a:t>
              </a:r>
              <a:r>
                <a:rPr lang="en-US" sz="3600" dirty="0">
                  <a:latin typeface="Consolas" panose="020B0609020204030204" pitchFamily="49" charset="0"/>
                </a:rPr>
                <a:t>/</a:t>
              </a:r>
              <a:r>
                <a:rPr lang="en-US" sz="3600" dirty="0" err="1">
                  <a:latin typeface="Consolas" panose="020B0609020204030204" pitchFamily="49" charset="0"/>
                </a:rPr>
                <a:t>api</a:t>
              </a:r>
              <a:r>
                <a:rPr lang="en-US" sz="3600" dirty="0">
                  <a:latin typeface="Consolas" panose="020B0609020204030204" pitchFamily="49" charset="0"/>
                </a:rPr>
                <a:t>/v1/calc</a:t>
              </a:r>
              <a:endParaRPr lang="en-CH" sz="4000" dirty="0">
                <a:latin typeface="Consolas" panose="020B060902020403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68C1F70-4A50-4959-9E12-93EEC5345C2A}"/>
                </a:ext>
              </a:extLst>
            </p:cNvPr>
            <p:cNvSpPr/>
            <p:nvPr/>
          </p:nvSpPr>
          <p:spPr>
            <a:xfrm>
              <a:off x="838200" y="1915131"/>
              <a:ext cx="10515600" cy="2181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024D9D5-CB79-4BEC-A1BE-D606429E7D79}"/>
              </a:ext>
            </a:extLst>
          </p:cNvPr>
          <p:cNvGrpSpPr/>
          <p:nvPr/>
        </p:nvGrpSpPr>
        <p:grpSpPr>
          <a:xfrm>
            <a:off x="838200" y="2599886"/>
            <a:ext cx="10515600" cy="1748901"/>
            <a:chOff x="838200" y="1915131"/>
            <a:chExt cx="10515600" cy="17489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B2097AB-A0AB-4E08-84D6-F9168DF54CAD}"/>
                </a:ext>
              </a:extLst>
            </p:cNvPr>
            <p:cNvSpPr/>
            <p:nvPr/>
          </p:nvSpPr>
          <p:spPr>
            <a:xfrm>
              <a:off x="838200" y="1915131"/>
              <a:ext cx="10515600" cy="174890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COM </a:t>
              </a:r>
              <a:r>
                <a:rPr lang="en-US" sz="3600" dirty="0" err="1">
                  <a:latin typeface="Consolas" panose="020B0609020204030204" pitchFamily="49" charset="0"/>
                </a:rPr>
                <a:t>ICalculator</a:t>
              </a:r>
              <a:endParaRPr lang="en-CH" sz="4000" dirty="0">
                <a:latin typeface="Consolas" panose="020B0609020204030204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95F816C-35E8-4593-B6C2-EA82F80CF669}"/>
                </a:ext>
              </a:extLst>
            </p:cNvPr>
            <p:cNvSpPr/>
            <p:nvPr/>
          </p:nvSpPr>
          <p:spPr>
            <a:xfrm>
              <a:off x="838200" y="1915131"/>
              <a:ext cx="10515600" cy="2181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F89F0C-8E63-420F-A696-5C7AE2380B28}"/>
              </a:ext>
            </a:extLst>
          </p:cNvPr>
          <p:cNvGrpSpPr/>
          <p:nvPr/>
        </p:nvGrpSpPr>
        <p:grpSpPr>
          <a:xfrm>
            <a:off x="838200" y="4607449"/>
            <a:ext cx="10515600" cy="1748901"/>
            <a:chOff x="838200" y="1915131"/>
            <a:chExt cx="10515600" cy="174890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57D0040-FFA2-4F4B-B1FB-BD2FE677D7CC}"/>
                </a:ext>
              </a:extLst>
            </p:cNvPr>
            <p:cNvSpPr/>
            <p:nvPr/>
          </p:nvSpPr>
          <p:spPr>
            <a:xfrm>
              <a:off x="838200" y="1915131"/>
              <a:ext cx="10515600" cy="174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Java </a:t>
              </a:r>
              <a:r>
                <a:rPr lang="en-US" sz="3600" dirty="0">
                  <a:latin typeface="Consolas" panose="020B0609020204030204" pitchFamily="49" charset="0"/>
                </a:rPr>
                <a:t>compute</a:t>
              </a:r>
              <a:endParaRPr lang="en-CH" sz="4000" dirty="0">
                <a:latin typeface="Consolas" panose="020B0609020204030204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EE4FAA1-0F52-4F54-ADF1-F68663450D0B}"/>
                </a:ext>
              </a:extLst>
            </p:cNvPr>
            <p:cNvSpPr/>
            <p:nvPr/>
          </p:nvSpPr>
          <p:spPr>
            <a:xfrm>
              <a:off x="838200" y="1915131"/>
              <a:ext cx="10515600" cy="2181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/>
            </a:p>
          </p:txBody>
        </p:sp>
      </p:grpSp>
    </p:spTree>
    <p:extLst>
      <p:ext uri="{BB962C8B-B14F-4D97-AF65-F5344CB8AC3E}">
        <p14:creationId xmlns:p14="http://schemas.microsoft.com/office/powerpoint/2010/main" val="562033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2305-10B3-4E53-9E4B-A9FEAE53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08297-B950-4B88-9416-5F899EC8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name;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favoriteFood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fetchedFromDatabase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2F2E-FDCA-4B30-A618-E45E4E53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20005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5AB50-F111-4B78-9CC2-14F49072F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ch.epfl.sweng.calc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User</a:t>
            </a:r>
            <a:r>
              <a:rPr lang="en-US" sz="3600" dirty="0">
                <a:latin typeface="Consolas" panose="020B0609020204030204" pitchFamily="49" charset="0"/>
              </a:rPr>
              <a:t> { ... }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Calculator</a:t>
            </a:r>
            <a:r>
              <a:rPr lang="en-US" sz="3600" dirty="0">
                <a:latin typeface="Consolas" panose="020B0609020204030204" pitchFamily="49" charset="0"/>
              </a:rPr>
              <a:t> { ... }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UserInterfaceCheckbox</a:t>
            </a:r>
            <a:r>
              <a:rPr lang="en-US" sz="3600" dirty="0">
                <a:latin typeface="Consolas" panose="020B0609020204030204" pitchFamily="49" charset="0"/>
              </a:rPr>
              <a:t> { ... 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1040E-B055-4A2C-81AD-953F6148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10634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6E52-1136-45DB-B40F-753AFA08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B6DA7-4D4A-4080-B0E4-9999814DF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compute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expr</a:t>
            </a:r>
            <a:r>
              <a:rPr lang="fr-CH" sz="3600" dirty="0">
                <a:latin typeface="Consolas" panose="020B0609020204030204" pitchFamily="49" charset="0"/>
              </a:rPr>
              <a:t>);</a:t>
            </a:r>
          </a:p>
          <a:p>
            <a:endParaRPr lang="fr-CH" sz="3600" dirty="0">
              <a:latin typeface="Consolas" panose="020B0609020204030204" pitchFamily="49" charset="0"/>
            </a:endParaRPr>
          </a:p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ComputeOptions</a:t>
            </a:r>
            <a:r>
              <a:rPr lang="fr-CH" sz="3600" dirty="0">
                <a:latin typeface="Consolas" panose="020B0609020204030204" pitchFamily="49" charset="0"/>
              </a:rPr>
              <a:t> {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 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latin typeface="Consolas" panose="020B0609020204030204" pitchFamily="49" charset="0"/>
              </a:rPr>
              <a:t>usePostfixNotation</a:t>
            </a:r>
            <a:r>
              <a:rPr lang="fr-CH" sz="3600" dirty="0">
                <a:latin typeface="Consolas" panose="020B0609020204030204" pitchFamily="49" charset="0"/>
              </a:rPr>
              <a:t>;</a:t>
            </a:r>
          </a:p>
          <a:p>
            <a:r>
              <a:rPr lang="fr-CH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59A5D-175C-42F6-B977-81886AC2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6675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C020-44DF-469F-B4D6-62086A58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would </a:t>
            </a:r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Student</a:t>
            </a:r>
            <a:r>
              <a:rPr lang="en-US" dirty="0"/>
              <a:t> look like…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D5D29-8F08-4B2A-87EE-2BB4ECCAC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in a “campus companion” app?</a:t>
            </a:r>
          </a:p>
          <a:p>
            <a:endParaRPr lang="en-US" dirty="0"/>
          </a:p>
          <a:p>
            <a:r>
              <a:rPr lang="en-US" dirty="0"/>
              <a:t>… in a course management system?</a:t>
            </a:r>
          </a:p>
          <a:p>
            <a:endParaRPr lang="en-US" dirty="0"/>
          </a:p>
          <a:p>
            <a:r>
              <a:rPr lang="en-US" dirty="0"/>
              <a:t>… in an authentication system?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75DBC-8F7E-44F7-9B68-7F39F472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7410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E2B5-DCEC-408A-9175-A699A072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modularity</a:t>
            </a:r>
            <a:br>
              <a:rPr lang="en-US" dirty="0"/>
            </a:br>
            <a:r>
              <a:rPr lang="en-US" dirty="0"/>
              <a:t>require in practice?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19851-B3A4-42F8-8EC8-6F8FB73C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9149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C6A56-7169-44E0-A5D1-6F04A317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27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C7ED9-6574-4C95-8AF9-1F38AF57DDE9}"/>
              </a:ext>
            </a:extLst>
          </p:cNvPr>
          <p:cNvSpPr/>
          <p:nvPr/>
        </p:nvSpPr>
        <p:spPr>
          <a:xfrm>
            <a:off x="2178050" y="2603500"/>
            <a:ext cx="1549400" cy="52705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7515E-F049-49A3-AE18-B4E12C327BCD}"/>
              </a:ext>
            </a:extLst>
          </p:cNvPr>
          <p:cNvSpPr/>
          <p:nvPr/>
        </p:nvSpPr>
        <p:spPr>
          <a:xfrm>
            <a:off x="1390650" y="5303837"/>
            <a:ext cx="1549400" cy="52705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14BA60-DFAC-480A-853C-9AD293A842FA}"/>
              </a:ext>
            </a:extLst>
          </p:cNvPr>
          <p:cNvSpPr/>
          <p:nvPr/>
        </p:nvSpPr>
        <p:spPr>
          <a:xfrm>
            <a:off x="4546600" y="3523456"/>
            <a:ext cx="1549400" cy="52705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0A8C0-9683-426B-BF78-C2DD0C4B2FE6}"/>
              </a:ext>
            </a:extLst>
          </p:cNvPr>
          <p:cNvSpPr/>
          <p:nvPr/>
        </p:nvSpPr>
        <p:spPr>
          <a:xfrm>
            <a:off x="9525000" y="5956300"/>
            <a:ext cx="1549400" cy="52705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0B88A-8FEC-4C9B-AD39-6A32CAE3E169}"/>
              </a:ext>
            </a:extLst>
          </p:cNvPr>
          <p:cNvSpPr/>
          <p:nvPr/>
        </p:nvSpPr>
        <p:spPr>
          <a:xfrm>
            <a:off x="8064500" y="4071144"/>
            <a:ext cx="1549400" cy="52705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1"/>
              </a:gs>
            </a:gsLst>
            <a:lin ang="30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9537F-ABAC-4E61-8A75-3E0FFA544F61}"/>
              </a:ext>
            </a:extLst>
          </p:cNvPr>
          <p:cNvSpPr/>
          <p:nvPr/>
        </p:nvSpPr>
        <p:spPr>
          <a:xfrm>
            <a:off x="342900" y="3842544"/>
            <a:ext cx="1549400" cy="52705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0BFB8C-4131-44FC-88A1-699E40196113}"/>
              </a:ext>
            </a:extLst>
          </p:cNvPr>
          <p:cNvSpPr/>
          <p:nvPr/>
        </p:nvSpPr>
        <p:spPr>
          <a:xfrm>
            <a:off x="10369550" y="285750"/>
            <a:ext cx="1549400" cy="52705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DE940B-67C0-477B-9905-F37D1096E12E}"/>
              </a:ext>
            </a:extLst>
          </p:cNvPr>
          <p:cNvSpPr/>
          <p:nvPr/>
        </p:nvSpPr>
        <p:spPr>
          <a:xfrm>
            <a:off x="3409950" y="4665662"/>
            <a:ext cx="1549400" cy="5270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3600000" scaled="0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C0B7E9-B19F-4713-9610-49D5A854F2BB}"/>
              </a:ext>
            </a:extLst>
          </p:cNvPr>
          <p:cNvSpPr/>
          <p:nvPr/>
        </p:nvSpPr>
        <p:spPr>
          <a:xfrm>
            <a:off x="4933951" y="2381250"/>
            <a:ext cx="1549400" cy="5270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3E1B4-D798-4137-A701-054EDC79A6C9}"/>
              </a:ext>
            </a:extLst>
          </p:cNvPr>
          <p:cNvSpPr/>
          <p:nvPr/>
        </p:nvSpPr>
        <p:spPr>
          <a:xfrm>
            <a:off x="6076950" y="5429250"/>
            <a:ext cx="1549400" cy="5270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2400000" scaled="0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200C1-AF52-43FD-A734-CD3AC4533C59}"/>
              </a:ext>
            </a:extLst>
          </p:cNvPr>
          <p:cNvSpPr/>
          <p:nvPr/>
        </p:nvSpPr>
        <p:spPr>
          <a:xfrm>
            <a:off x="7385052" y="2484437"/>
            <a:ext cx="1549400" cy="52705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70B6A8-E171-4EF1-8DF3-E20AA6BA2B6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952750" y="3130550"/>
            <a:ext cx="2368550" cy="3929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BFC905-B014-4295-8439-C16CAB3F5A82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5708651" y="2908300"/>
            <a:ext cx="3130549" cy="1162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30E28F-11F1-4AC9-97BA-80F1207A74FE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H="1">
            <a:off x="2165350" y="3786981"/>
            <a:ext cx="2381250" cy="15168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341054-2359-4E6C-9BFD-7619F91D4F27}"/>
              </a:ext>
            </a:extLst>
          </p:cNvPr>
          <p:cNvCxnSpPr>
            <a:cxnSpLocks/>
            <a:stCxn id="5" idx="3"/>
            <a:endCxn id="11" idx="2"/>
          </p:cNvCxnSpPr>
          <p:nvPr/>
        </p:nvCxnSpPr>
        <p:spPr>
          <a:xfrm flipV="1">
            <a:off x="2940050" y="5192712"/>
            <a:ext cx="1244600" cy="374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E9B741-FE23-4947-9EB9-986C53F9FA7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1892300" y="3786981"/>
            <a:ext cx="2654300" cy="3190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193F0F-34FC-42D7-B42B-1DBF27392577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1117600" y="3130550"/>
            <a:ext cx="1835150" cy="7119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FE800F-F32C-4F7D-B989-72872935FACF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flipH="1" flipV="1">
            <a:off x="5321300" y="4050506"/>
            <a:ext cx="1530350" cy="1378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533E78-274E-4521-9070-1CD026C56047}"/>
              </a:ext>
            </a:extLst>
          </p:cNvPr>
          <p:cNvCxnSpPr>
            <a:cxnSpLocks/>
            <a:stCxn id="11" idx="0"/>
            <a:endCxn id="4" idx="2"/>
          </p:cNvCxnSpPr>
          <p:nvPr/>
        </p:nvCxnSpPr>
        <p:spPr>
          <a:xfrm flipH="1" flipV="1">
            <a:off x="2952750" y="3130550"/>
            <a:ext cx="1231900" cy="1535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E93EA9-4688-4EDA-914D-CD58B2D9F086}"/>
              </a:ext>
            </a:extLst>
          </p:cNvPr>
          <p:cNvCxnSpPr>
            <a:cxnSpLocks/>
            <a:stCxn id="14" idx="2"/>
            <a:endCxn id="6" idx="3"/>
          </p:cNvCxnSpPr>
          <p:nvPr/>
        </p:nvCxnSpPr>
        <p:spPr>
          <a:xfrm flipH="1">
            <a:off x="6096000" y="3011487"/>
            <a:ext cx="2063752" cy="775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39D685-D8EF-4D38-955D-0A2FA6DBC1B5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10299700" y="812800"/>
            <a:ext cx="844550" cy="5143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D34280-C1BC-4A85-B23A-0B4310E74508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4959350" y="4929187"/>
            <a:ext cx="1117600" cy="763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40B638-5216-481A-BE43-99CDC66E19DE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>
            <a:off x="4184650" y="5192712"/>
            <a:ext cx="1892300" cy="500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43BE27-4477-471A-82F9-70AD2831725E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3727450" y="2644775"/>
            <a:ext cx="1206501" cy="2222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E63B75-0C4F-43FA-9147-E87801EFF391}"/>
              </a:ext>
            </a:extLst>
          </p:cNvPr>
          <p:cNvCxnSpPr>
            <a:cxnSpLocks/>
            <a:stCxn id="14" idx="1"/>
            <a:endCxn id="6" idx="0"/>
          </p:cNvCxnSpPr>
          <p:nvPr/>
        </p:nvCxnSpPr>
        <p:spPr>
          <a:xfrm flipH="1">
            <a:off x="5321300" y="2747962"/>
            <a:ext cx="2063752" cy="775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A8C4C9-83E9-43ED-992A-69115CAB8345}"/>
              </a:ext>
            </a:extLst>
          </p:cNvPr>
          <p:cNvCxnSpPr>
            <a:cxnSpLocks/>
            <a:stCxn id="8" idx="1"/>
            <a:endCxn id="13" idx="0"/>
          </p:cNvCxnSpPr>
          <p:nvPr/>
        </p:nvCxnSpPr>
        <p:spPr>
          <a:xfrm flipH="1">
            <a:off x="6851650" y="4334669"/>
            <a:ext cx="1212850" cy="1094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2831E0-7056-4D2A-BD13-617D34023912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V="1">
            <a:off x="5321300" y="2908300"/>
            <a:ext cx="387351" cy="6151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CBD442-A649-4920-940F-A1CF64841E1B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8839200" y="4598194"/>
            <a:ext cx="1460500" cy="1358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1C08B5-AC1A-4048-8714-6F06F21E732C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7626350" y="5692775"/>
            <a:ext cx="1898650" cy="5270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275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3DD31-710E-4990-80CB-E5809A70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28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71699E-724E-48EB-9AFC-1B8929EE2A3D}"/>
              </a:ext>
            </a:extLst>
          </p:cNvPr>
          <p:cNvSpPr/>
          <p:nvPr/>
        </p:nvSpPr>
        <p:spPr>
          <a:xfrm>
            <a:off x="1727200" y="5919345"/>
            <a:ext cx="1549400" cy="5270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51F8F-5CC2-4894-B360-79270052E233}"/>
              </a:ext>
            </a:extLst>
          </p:cNvPr>
          <p:cNvSpPr/>
          <p:nvPr/>
        </p:nvSpPr>
        <p:spPr>
          <a:xfrm>
            <a:off x="3518496" y="3444875"/>
            <a:ext cx="1549400" cy="5270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FDDD1-47F7-4D79-ADFE-94FABFC6CA4E}"/>
              </a:ext>
            </a:extLst>
          </p:cNvPr>
          <p:cNvSpPr/>
          <p:nvPr/>
        </p:nvSpPr>
        <p:spPr>
          <a:xfrm>
            <a:off x="7118350" y="3444875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BFC128-C419-48A5-A5E3-EE3BE28E6F77}"/>
              </a:ext>
            </a:extLst>
          </p:cNvPr>
          <p:cNvSpPr/>
          <p:nvPr/>
        </p:nvSpPr>
        <p:spPr>
          <a:xfrm>
            <a:off x="8915400" y="5919345"/>
            <a:ext cx="1549400" cy="527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CA658-7BE0-453B-8E3B-8DD5903D5BFD}"/>
              </a:ext>
            </a:extLst>
          </p:cNvPr>
          <p:cNvSpPr/>
          <p:nvPr/>
        </p:nvSpPr>
        <p:spPr>
          <a:xfrm>
            <a:off x="5445125" y="1275132"/>
            <a:ext cx="1549400" cy="52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F0B9A4-2002-4A2D-A5B5-41BED5E01E55}"/>
              </a:ext>
            </a:extLst>
          </p:cNvPr>
          <p:cNvSpPr/>
          <p:nvPr/>
        </p:nvSpPr>
        <p:spPr>
          <a:xfrm>
            <a:off x="3771900" y="2304256"/>
            <a:ext cx="1549400" cy="5270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3AFAEB-EA38-40B4-9055-5EE0323945F6}"/>
              </a:ext>
            </a:extLst>
          </p:cNvPr>
          <p:cNvSpPr/>
          <p:nvPr/>
        </p:nvSpPr>
        <p:spPr>
          <a:xfrm>
            <a:off x="6870700" y="2304256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EAC682-58FF-484C-8D0F-1800AF24DBE3}"/>
              </a:ext>
            </a:extLst>
          </p:cNvPr>
          <p:cNvSpPr/>
          <p:nvPr/>
        </p:nvSpPr>
        <p:spPr>
          <a:xfrm>
            <a:off x="2052242" y="4449023"/>
            <a:ext cx="1549400" cy="527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77CE95-9B2F-4A5F-9B78-2D3D98CC6CBE}"/>
              </a:ext>
            </a:extLst>
          </p:cNvPr>
          <p:cNvSpPr/>
          <p:nvPr/>
        </p:nvSpPr>
        <p:spPr>
          <a:xfrm>
            <a:off x="8590358" y="4449023"/>
            <a:ext cx="1549400" cy="527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17091-B9BA-4529-AA55-E5567C769330}"/>
              </a:ext>
            </a:extLst>
          </p:cNvPr>
          <p:cNvSpPr/>
          <p:nvPr/>
        </p:nvSpPr>
        <p:spPr>
          <a:xfrm>
            <a:off x="5321300" y="4449023"/>
            <a:ext cx="1549400" cy="527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54FCF0-D179-4A26-9963-50A1C90D6F69}"/>
              </a:ext>
            </a:extLst>
          </p:cNvPr>
          <p:cNvSpPr/>
          <p:nvPr/>
        </p:nvSpPr>
        <p:spPr>
          <a:xfrm>
            <a:off x="53213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03D7AE-06F7-4028-B1AA-F59B33A28E10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645400" y="2831306"/>
            <a:ext cx="2476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D39DCE-05C9-4536-9BD9-59D7F630E738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2826942" y="3971925"/>
            <a:ext cx="146625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F173F7-C89A-491C-84EA-41E91E37AC3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219825" y="1802182"/>
            <a:ext cx="142557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636F5-9A13-4348-957A-DD66C23C8C2C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4293196" y="2831306"/>
            <a:ext cx="253404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928CED-6873-4DF3-9C40-8EF9C7F17CA3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7893050" y="3971925"/>
            <a:ext cx="1472008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ACF5D-834A-455E-817F-18DD398A2E4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501900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7DBF0C-877C-481D-B279-A0D32B62CEB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096000" y="4976073"/>
            <a:ext cx="0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582717-60A7-41AA-B79F-200844DC660E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546600" y="2831306"/>
            <a:ext cx="33464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A433B1-E90F-4640-AFD7-DEE34A1DFA1B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4293196" y="3971925"/>
            <a:ext cx="180280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A30798-29D0-439D-B7DA-AF814CFFEE4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6096000" y="4976073"/>
            <a:ext cx="3269058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154A2F-5E80-4400-8DCB-D4D9C5838CD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546600" y="1802182"/>
            <a:ext cx="167322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3C6920-D0C2-47EB-9A4E-7D73407632D8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9365058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A4067F-38CD-48DE-9DAA-EBA767B4454B}"/>
              </a:ext>
            </a:extLst>
          </p:cNvPr>
          <p:cNvGrpSpPr/>
          <p:nvPr/>
        </p:nvGrpSpPr>
        <p:grpSpPr>
          <a:xfrm>
            <a:off x="3362509" y="3371795"/>
            <a:ext cx="7258277" cy="714753"/>
            <a:chOff x="3399223" y="3358355"/>
            <a:chExt cx="7258277" cy="7147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972905-08FB-419F-B899-EE0FBA8F1384}"/>
                </a:ext>
              </a:extLst>
            </p:cNvPr>
            <p:cNvSpPr txBox="1"/>
            <p:nvPr/>
          </p:nvSpPr>
          <p:spPr>
            <a:xfrm>
              <a:off x="8710217" y="3365222"/>
              <a:ext cx="19472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Layering</a:t>
              </a:r>
              <a:endParaRPr lang="en-CH" sz="4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787842-2A6D-4BA8-AC2C-3F2EFB598E5D}"/>
                </a:ext>
              </a:extLst>
            </p:cNvPr>
            <p:cNvSpPr/>
            <p:nvPr/>
          </p:nvSpPr>
          <p:spPr>
            <a:xfrm>
              <a:off x="3399223" y="3358355"/>
              <a:ext cx="7211028" cy="6683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154028-478A-4463-87C4-6E6ABC87F470}"/>
              </a:ext>
            </a:extLst>
          </p:cNvPr>
          <p:cNvGrpSpPr/>
          <p:nvPr/>
        </p:nvGrpSpPr>
        <p:grpSpPr>
          <a:xfrm>
            <a:off x="6761963" y="2244615"/>
            <a:ext cx="3811574" cy="707886"/>
            <a:chOff x="3399224" y="3353485"/>
            <a:chExt cx="3811574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347076-8351-420C-A094-B17A26C191ED}"/>
                </a:ext>
              </a:extLst>
            </p:cNvPr>
            <p:cNvSpPr txBox="1"/>
            <p:nvPr/>
          </p:nvSpPr>
          <p:spPr>
            <a:xfrm>
              <a:off x="5068868" y="3353485"/>
              <a:ext cx="2141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Grouping</a:t>
              </a:r>
              <a:endParaRPr lang="en-CH" sz="40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33DA5D-DA28-410B-8333-CD93AB076EB5}"/>
                </a:ext>
              </a:extLst>
            </p:cNvPr>
            <p:cNvSpPr/>
            <p:nvPr/>
          </p:nvSpPr>
          <p:spPr>
            <a:xfrm>
              <a:off x="3399224" y="3358355"/>
              <a:ext cx="3811574" cy="6683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550B51-E72A-45F2-B722-9EEC53B273D2}"/>
              </a:ext>
            </a:extLst>
          </p:cNvPr>
          <p:cNvGrpSpPr/>
          <p:nvPr/>
        </p:nvGrpSpPr>
        <p:grpSpPr>
          <a:xfrm>
            <a:off x="0" y="672053"/>
            <a:ext cx="2582019" cy="5836857"/>
            <a:chOff x="0" y="672053"/>
            <a:chExt cx="2582019" cy="5836857"/>
          </a:xfrm>
        </p:grpSpPr>
        <p:sp>
          <p:nvSpPr>
            <p:cNvPr id="48" name="Arrow: Up 47">
              <a:extLst>
                <a:ext uri="{FF2B5EF4-FFF2-40B4-BE49-F238E27FC236}">
                  <a16:creationId xmlns:a16="http://schemas.microsoft.com/office/drawing/2014/main" id="{AE215222-AF3D-41F7-9923-585DE636CFCB}"/>
                </a:ext>
              </a:extLst>
            </p:cNvPr>
            <p:cNvSpPr/>
            <p:nvPr/>
          </p:nvSpPr>
          <p:spPr>
            <a:xfrm>
              <a:off x="680454" y="1337647"/>
              <a:ext cx="708209" cy="5171263"/>
            </a:xfrm>
            <a:prstGeom prst="up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A0376F5-4567-418E-9A01-48C38E70C0A2}"/>
                </a:ext>
              </a:extLst>
            </p:cNvPr>
            <p:cNvSpPr txBox="1"/>
            <p:nvPr/>
          </p:nvSpPr>
          <p:spPr>
            <a:xfrm>
              <a:off x="0" y="672053"/>
              <a:ext cx="25820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Abstraction</a:t>
              </a:r>
            </a:p>
            <a:p>
              <a:pPr algn="r"/>
              <a:r>
                <a:rPr lang="en-US" sz="4000" dirty="0"/>
                <a:t>level</a:t>
              </a:r>
              <a:endParaRPr lang="en-CH" sz="4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531B09-DE99-47AB-8955-F9E22E4A7A61}"/>
              </a:ext>
            </a:extLst>
          </p:cNvPr>
          <p:cNvSpPr txBox="1"/>
          <p:nvPr/>
        </p:nvSpPr>
        <p:spPr>
          <a:xfrm>
            <a:off x="5176518" y="605661"/>
            <a:ext cx="229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Regularity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4612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3946-FBB0-479F-9AD2-3C342D3EA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Regularity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6463B-E3CB-4DFC-90E7-56BE3D5A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29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CA597-61A3-41FC-B383-C33F4173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79" y="1385964"/>
            <a:ext cx="8836241" cy="49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A86D7-016E-4EAE-BAD7-4F9B360C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</a:t>
            </a:fld>
            <a:endParaRPr lang="en-CH"/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76ED9F61-8344-4E28-B5C6-83BB79BE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328" y="0"/>
            <a:ext cx="3991343" cy="3991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BB4FB0-9B94-4FF7-A496-D997FE4A9D8E}"/>
              </a:ext>
            </a:extLst>
          </p:cNvPr>
          <p:cNvSpPr txBox="1"/>
          <p:nvPr/>
        </p:nvSpPr>
        <p:spPr>
          <a:xfrm>
            <a:off x="4396665" y="904210"/>
            <a:ext cx="33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Hello, World!</a:t>
            </a:r>
            <a:endParaRPr lang="en-CH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DD906-F0CF-494C-BCFA-33AAB2F975B1}"/>
              </a:ext>
            </a:extLst>
          </p:cNvPr>
          <p:cNvSpPr txBox="1"/>
          <p:nvPr/>
        </p:nvSpPr>
        <p:spPr>
          <a:xfrm>
            <a:off x="0" y="42028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print(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"Hello, World!"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CH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985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9B829-1740-4341-886C-4EA5BE83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30</a:t>
            </a:fld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5B7BA-E182-4176-914E-C0DCD38B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79" y="1385964"/>
            <a:ext cx="8836241" cy="49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3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76E6-33A2-4C5E-9D01-2CF2734D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example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D3A1F-91F9-4C60-A237-F0084B889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Stack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/** Returns the 1-based position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  where an object is on this stack. */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search(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3600" dirty="0">
                <a:latin typeface="Consolas" panose="020B0609020204030204" pitchFamily="49" charset="0"/>
              </a:rPr>
              <a:t> o);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61BCB-3DCF-4462-A7C7-E45D8C92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31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C1F01C-7FC4-4A7A-BCCA-8E12ECCC73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https://docs.oracle.com/en/java/javase/17/docs/api/java.base/java/util/Stack.html#search(java.lang.Object)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4703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DB58-7DAA-46ED-8DB5-5DEF35FD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“Principle of least surprise”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B27FB-0604-4358-9238-5F594951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sz="3600" dirty="0">
                <a:latin typeface="Consolas" panose="020B0609020204030204" pitchFamily="49" charset="0"/>
              </a:rPr>
              <a:t> equals(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3600" dirty="0">
                <a:latin typeface="Consolas" panose="020B0609020204030204" pitchFamily="49" charset="0"/>
              </a:rPr>
              <a:t> obj);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DC928-15EF-4655-8D35-BE1FFD62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3899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23C2-1CE0-4E20-948D-E98FE6BE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 complexity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7D6F-0F38-4D1B-8E00-3308D68EE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words are needed</a:t>
            </a:r>
            <a:br>
              <a:rPr lang="en-US" dirty="0"/>
            </a:br>
            <a:r>
              <a:rPr lang="en-US" dirty="0"/>
              <a:t>to describe something?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43D83-1784-4D22-B1A2-17A8ACAE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01097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5B87-1918-477D-9A86-B607A019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E095-9946-47A7-A460-C9154D1F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34</a:t>
            </a:fld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7DC0E6-F587-4846-87D0-AE20DE3E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H" dirty="0">
                <a:latin typeface="Consolas" panose="020B0609020204030204" pitchFamily="49" charset="0"/>
              </a:rPr>
              <a:t>Map&lt;K, V&gt;				Base64</a:t>
            </a:r>
          </a:p>
          <a:p>
            <a:r>
              <a:rPr lang="en-CH" dirty="0">
                <a:latin typeface="Consolas" panose="020B0609020204030204" pitchFamily="49" charset="0"/>
              </a:rPr>
              <a:t>Calendar				Formatter</a:t>
            </a:r>
          </a:p>
          <a:p>
            <a:r>
              <a:rPr lang="en-CH" dirty="0">
                <a:latin typeface="Consolas" panose="020B0609020204030204" pitchFamily="49" charset="0"/>
              </a:rPr>
              <a:t>Optional&lt;T&gt;			Scanner</a:t>
            </a:r>
          </a:p>
          <a:p>
            <a:r>
              <a:rPr lang="en-CH" dirty="0">
                <a:latin typeface="Consolas" panose="020B0609020204030204" pitchFamily="49" charset="0"/>
              </a:rPr>
              <a:t>Timer					Date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AC6C6-A7DC-48FF-A4A9-2DF953B2EFAA}"/>
              </a:ext>
            </a:extLst>
          </p:cNvPr>
          <p:cNvGrpSpPr/>
          <p:nvPr/>
        </p:nvGrpSpPr>
        <p:grpSpPr>
          <a:xfrm>
            <a:off x="800647" y="1750048"/>
            <a:ext cx="8360853" cy="3978475"/>
            <a:chOff x="800647" y="1750048"/>
            <a:chExt cx="8360853" cy="39784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3688EE-81B1-478B-8D3C-ACA70F21709D}"/>
                </a:ext>
              </a:extLst>
            </p:cNvPr>
            <p:cNvSpPr/>
            <p:nvPr/>
          </p:nvSpPr>
          <p:spPr>
            <a:xfrm>
              <a:off x="800647" y="1750048"/>
              <a:ext cx="8360853" cy="3342591"/>
            </a:xfrm>
            <a:custGeom>
              <a:avLst/>
              <a:gdLst>
                <a:gd name="connsiteX0" fmla="*/ 0 w 8360853"/>
                <a:gd name="connsiteY0" fmla="*/ 0 h 3342591"/>
                <a:gd name="connsiteX1" fmla="*/ 429987 w 8360853"/>
                <a:gd name="connsiteY1" fmla="*/ 0 h 3342591"/>
                <a:gd name="connsiteX2" fmla="*/ 1110799 w 8360853"/>
                <a:gd name="connsiteY2" fmla="*/ 0 h 3342591"/>
                <a:gd name="connsiteX3" fmla="*/ 1624394 w 8360853"/>
                <a:gd name="connsiteY3" fmla="*/ 0 h 3342591"/>
                <a:gd name="connsiteX4" fmla="*/ 2137990 w 8360853"/>
                <a:gd name="connsiteY4" fmla="*/ 0 h 3342591"/>
                <a:gd name="connsiteX5" fmla="*/ 2818802 w 8360853"/>
                <a:gd name="connsiteY5" fmla="*/ 0 h 3342591"/>
                <a:gd name="connsiteX6" fmla="*/ 3248789 w 8360853"/>
                <a:gd name="connsiteY6" fmla="*/ 0 h 3342591"/>
                <a:gd name="connsiteX7" fmla="*/ 3845992 w 8360853"/>
                <a:gd name="connsiteY7" fmla="*/ 0 h 3342591"/>
                <a:gd name="connsiteX8" fmla="*/ 4275979 w 8360853"/>
                <a:gd name="connsiteY8" fmla="*/ 0 h 3342591"/>
                <a:gd name="connsiteX9" fmla="*/ 4789574 w 8360853"/>
                <a:gd name="connsiteY9" fmla="*/ 0 h 3342591"/>
                <a:gd name="connsiteX10" fmla="*/ 5553995 w 8360853"/>
                <a:gd name="connsiteY10" fmla="*/ 0 h 3342591"/>
                <a:gd name="connsiteX11" fmla="*/ 5983982 w 8360853"/>
                <a:gd name="connsiteY11" fmla="*/ 0 h 3342591"/>
                <a:gd name="connsiteX12" fmla="*/ 6664794 w 8360853"/>
                <a:gd name="connsiteY12" fmla="*/ 0 h 3342591"/>
                <a:gd name="connsiteX13" fmla="*/ 7094781 w 8360853"/>
                <a:gd name="connsiteY13" fmla="*/ 0 h 3342591"/>
                <a:gd name="connsiteX14" fmla="*/ 7775593 w 8360853"/>
                <a:gd name="connsiteY14" fmla="*/ 0 h 3342591"/>
                <a:gd name="connsiteX15" fmla="*/ 8360853 w 8360853"/>
                <a:gd name="connsiteY15" fmla="*/ 0 h 3342591"/>
                <a:gd name="connsiteX16" fmla="*/ 8360853 w 8360853"/>
                <a:gd name="connsiteY16" fmla="*/ 490247 h 3342591"/>
                <a:gd name="connsiteX17" fmla="*/ 8360853 w 8360853"/>
                <a:gd name="connsiteY17" fmla="*/ 1080771 h 3342591"/>
                <a:gd name="connsiteX18" fmla="*/ 8360853 w 8360853"/>
                <a:gd name="connsiteY18" fmla="*/ 1637870 h 3342591"/>
                <a:gd name="connsiteX19" fmla="*/ 8360853 w 8360853"/>
                <a:gd name="connsiteY19" fmla="*/ 2128116 h 3342591"/>
                <a:gd name="connsiteX20" fmla="*/ 8360853 w 8360853"/>
                <a:gd name="connsiteY20" fmla="*/ 2752067 h 3342591"/>
                <a:gd name="connsiteX21" fmla="*/ 8360853 w 8360853"/>
                <a:gd name="connsiteY21" fmla="*/ 3342591 h 3342591"/>
                <a:gd name="connsiteX22" fmla="*/ 7930866 w 8360853"/>
                <a:gd name="connsiteY22" fmla="*/ 3342591 h 3342591"/>
                <a:gd name="connsiteX23" fmla="*/ 7333662 w 8360853"/>
                <a:gd name="connsiteY23" fmla="*/ 3342591 h 3342591"/>
                <a:gd name="connsiteX24" fmla="*/ 6820067 w 8360853"/>
                <a:gd name="connsiteY24" fmla="*/ 3342591 h 3342591"/>
                <a:gd name="connsiteX25" fmla="*/ 6222863 w 8360853"/>
                <a:gd name="connsiteY25" fmla="*/ 3342591 h 3342591"/>
                <a:gd name="connsiteX26" fmla="*/ 5709268 w 8360853"/>
                <a:gd name="connsiteY26" fmla="*/ 3342591 h 3342591"/>
                <a:gd name="connsiteX27" fmla="*/ 5362890 w 8360853"/>
                <a:gd name="connsiteY27" fmla="*/ 3342591 h 3342591"/>
                <a:gd name="connsiteX28" fmla="*/ 4849295 w 8360853"/>
                <a:gd name="connsiteY28" fmla="*/ 3342591 h 3342591"/>
                <a:gd name="connsiteX29" fmla="*/ 4168482 w 8360853"/>
                <a:gd name="connsiteY29" fmla="*/ 3342591 h 3342591"/>
                <a:gd name="connsiteX30" fmla="*/ 3738496 w 8360853"/>
                <a:gd name="connsiteY30" fmla="*/ 3342591 h 3342591"/>
                <a:gd name="connsiteX31" fmla="*/ 3224900 w 8360853"/>
                <a:gd name="connsiteY31" fmla="*/ 3342591 h 3342591"/>
                <a:gd name="connsiteX32" fmla="*/ 2878522 w 8360853"/>
                <a:gd name="connsiteY32" fmla="*/ 3342591 h 3342591"/>
                <a:gd name="connsiteX33" fmla="*/ 2281318 w 8360853"/>
                <a:gd name="connsiteY33" fmla="*/ 3342591 h 3342591"/>
                <a:gd name="connsiteX34" fmla="*/ 1600506 w 8360853"/>
                <a:gd name="connsiteY34" fmla="*/ 3342591 h 3342591"/>
                <a:gd name="connsiteX35" fmla="*/ 1003302 w 8360853"/>
                <a:gd name="connsiteY35" fmla="*/ 3342591 h 3342591"/>
                <a:gd name="connsiteX36" fmla="*/ 0 w 8360853"/>
                <a:gd name="connsiteY36" fmla="*/ 3342591 h 3342591"/>
                <a:gd name="connsiteX37" fmla="*/ 0 w 8360853"/>
                <a:gd name="connsiteY37" fmla="*/ 2785493 h 3342591"/>
                <a:gd name="connsiteX38" fmla="*/ 0 w 8360853"/>
                <a:gd name="connsiteY38" fmla="*/ 2295246 h 3342591"/>
                <a:gd name="connsiteX39" fmla="*/ 0 w 8360853"/>
                <a:gd name="connsiteY39" fmla="*/ 1838425 h 3342591"/>
                <a:gd name="connsiteX40" fmla="*/ 0 w 8360853"/>
                <a:gd name="connsiteY40" fmla="*/ 1281327 h 3342591"/>
                <a:gd name="connsiteX41" fmla="*/ 0 w 8360853"/>
                <a:gd name="connsiteY41" fmla="*/ 757654 h 3342591"/>
                <a:gd name="connsiteX42" fmla="*/ 0 w 8360853"/>
                <a:gd name="connsiteY42" fmla="*/ 0 h 334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360853" h="3342591" extrusionOk="0">
                  <a:moveTo>
                    <a:pt x="0" y="0"/>
                  </a:moveTo>
                  <a:cubicBezTo>
                    <a:pt x="201069" y="-10122"/>
                    <a:pt x="252890" y="23932"/>
                    <a:pt x="429987" y="0"/>
                  </a:cubicBezTo>
                  <a:cubicBezTo>
                    <a:pt x="607084" y="-23932"/>
                    <a:pt x="970028" y="74589"/>
                    <a:pt x="1110799" y="0"/>
                  </a:cubicBezTo>
                  <a:cubicBezTo>
                    <a:pt x="1251570" y="-74589"/>
                    <a:pt x="1394961" y="31805"/>
                    <a:pt x="1624394" y="0"/>
                  </a:cubicBezTo>
                  <a:cubicBezTo>
                    <a:pt x="1853827" y="-31805"/>
                    <a:pt x="1969597" y="23792"/>
                    <a:pt x="2137990" y="0"/>
                  </a:cubicBezTo>
                  <a:cubicBezTo>
                    <a:pt x="2306383" y="-23792"/>
                    <a:pt x="2628334" y="38543"/>
                    <a:pt x="2818802" y="0"/>
                  </a:cubicBezTo>
                  <a:cubicBezTo>
                    <a:pt x="3009270" y="-38543"/>
                    <a:pt x="3042447" y="20607"/>
                    <a:pt x="3248789" y="0"/>
                  </a:cubicBezTo>
                  <a:cubicBezTo>
                    <a:pt x="3455131" y="-20607"/>
                    <a:pt x="3636397" y="3718"/>
                    <a:pt x="3845992" y="0"/>
                  </a:cubicBezTo>
                  <a:cubicBezTo>
                    <a:pt x="4055587" y="-3718"/>
                    <a:pt x="4071235" y="19444"/>
                    <a:pt x="4275979" y="0"/>
                  </a:cubicBezTo>
                  <a:cubicBezTo>
                    <a:pt x="4480723" y="-19444"/>
                    <a:pt x="4613218" y="29343"/>
                    <a:pt x="4789574" y="0"/>
                  </a:cubicBezTo>
                  <a:cubicBezTo>
                    <a:pt x="4965930" y="-29343"/>
                    <a:pt x="5280865" y="37648"/>
                    <a:pt x="5553995" y="0"/>
                  </a:cubicBezTo>
                  <a:cubicBezTo>
                    <a:pt x="5827125" y="-37648"/>
                    <a:pt x="5871432" y="49953"/>
                    <a:pt x="5983982" y="0"/>
                  </a:cubicBezTo>
                  <a:cubicBezTo>
                    <a:pt x="6096532" y="-49953"/>
                    <a:pt x="6494313" y="32073"/>
                    <a:pt x="6664794" y="0"/>
                  </a:cubicBezTo>
                  <a:cubicBezTo>
                    <a:pt x="6835275" y="-32073"/>
                    <a:pt x="6958060" y="26533"/>
                    <a:pt x="7094781" y="0"/>
                  </a:cubicBezTo>
                  <a:cubicBezTo>
                    <a:pt x="7231502" y="-26533"/>
                    <a:pt x="7461027" y="1040"/>
                    <a:pt x="7775593" y="0"/>
                  </a:cubicBezTo>
                  <a:cubicBezTo>
                    <a:pt x="8090159" y="-1040"/>
                    <a:pt x="8243406" y="11569"/>
                    <a:pt x="8360853" y="0"/>
                  </a:cubicBezTo>
                  <a:cubicBezTo>
                    <a:pt x="8377601" y="205257"/>
                    <a:pt x="8357614" y="307378"/>
                    <a:pt x="8360853" y="490247"/>
                  </a:cubicBezTo>
                  <a:cubicBezTo>
                    <a:pt x="8364092" y="673116"/>
                    <a:pt x="8342081" y="957683"/>
                    <a:pt x="8360853" y="1080771"/>
                  </a:cubicBezTo>
                  <a:cubicBezTo>
                    <a:pt x="8379625" y="1203859"/>
                    <a:pt x="8356391" y="1500470"/>
                    <a:pt x="8360853" y="1637870"/>
                  </a:cubicBezTo>
                  <a:cubicBezTo>
                    <a:pt x="8365315" y="1775270"/>
                    <a:pt x="8337058" y="1902881"/>
                    <a:pt x="8360853" y="2128116"/>
                  </a:cubicBezTo>
                  <a:cubicBezTo>
                    <a:pt x="8384648" y="2353351"/>
                    <a:pt x="8310488" y="2461499"/>
                    <a:pt x="8360853" y="2752067"/>
                  </a:cubicBezTo>
                  <a:cubicBezTo>
                    <a:pt x="8411218" y="3042635"/>
                    <a:pt x="8304361" y="3110087"/>
                    <a:pt x="8360853" y="3342591"/>
                  </a:cubicBezTo>
                  <a:cubicBezTo>
                    <a:pt x="8182698" y="3350301"/>
                    <a:pt x="8031653" y="3330856"/>
                    <a:pt x="7930866" y="3342591"/>
                  </a:cubicBezTo>
                  <a:cubicBezTo>
                    <a:pt x="7830079" y="3354326"/>
                    <a:pt x="7554225" y="3330673"/>
                    <a:pt x="7333662" y="3342591"/>
                  </a:cubicBezTo>
                  <a:cubicBezTo>
                    <a:pt x="7113099" y="3354509"/>
                    <a:pt x="6973132" y="3322348"/>
                    <a:pt x="6820067" y="3342591"/>
                  </a:cubicBezTo>
                  <a:cubicBezTo>
                    <a:pt x="6667002" y="3362834"/>
                    <a:pt x="6396490" y="3338418"/>
                    <a:pt x="6222863" y="3342591"/>
                  </a:cubicBezTo>
                  <a:cubicBezTo>
                    <a:pt x="6049236" y="3346764"/>
                    <a:pt x="5948002" y="3286140"/>
                    <a:pt x="5709268" y="3342591"/>
                  </a:cubicBezTo>
                  <a:cubicBezTo>
                    <a:pt x="5470535" y="3399042"/>
                    <a:pt x="5497749" y="3325905"/>
                    <a:pt x="5362890" y="3342591"/>
                  </a:cubicBezTo>
                  <a:cubicBezTo>
                    <a:pt x="5228031" y="3359277"/>
                    <a:pt x="5043843" y="3304788"/>
                    <a:pt x="4849295" y="3342591"/>
                  </a:cubicBezTo>
                  <a:cubicBezTo>
                    <a:pt x="4654748" y="3380394"/>
                    <a:pt x="4451783" y="3320102"/>
                    <a:pt x="4168482" y="3342591"/>
                  </a:cubicBezTo>
                  <a:cubicBezTo>
                    <a:pt x="3885181" y="3365080"/>
                    <a:pt x="3915757" y="3313564"/>
                    <a:pt x="3738496" y="3342591"/>
                  </a:cubicBezTo>
                  <a:cubicBezTo>
                    <a:pt x="3561235" y="3371618"/>
                    <a:pt x="3375894" y="3305740"/>
                    <a:pt x="3224900" y="3342591"/>
                  </a:cubicBezTo>
                  <a:cubicBezTo>
                    <a:pt x="3073906" y="3379442"/>
                    <a:pt x="3050119" y="3325484"/>
                    <a:pt x="2878522" y="3342591"/>
                  </a:cubicBezTo>
                  <a:cubicBezTo>
                    <a:pt x="2706925" y="3359698"/>
                    <a:pt x="2455527" y="3277750"/>
                    <a:pt x="2281318" y="3342591"/>
                  </a:cubicBezTo>
                  <a:cubicBezTo>
                    <a:pt x="2107109" y="3407432"/>
                    <a:pt x="1901020" y="3267916"/>
                    <a:pt x="1600506" y="3342591"/>
                  </a:cubicBezTo>
                  <a:cubicBezTo>
                    <a:pt x="1299992" y="3417266"/>
                    <a:pt x="1292846" y="3328729"/>
                    <a:pt x="1003302" y="3342591"/>
                  </a:cubicBezTo>
                  <a:cubicBezTo>
                    <a:pt x="713758" y="3356453"/>
                    <a:pt x="411342" y="3234621"/>
                    <a:pt x="0" y="3342591"/>
                  </a:cubicBezTo>
                  <a:cubicBezTo>
                    <a:pt x="-42666" y="3080177"/>
                    <a:pt x="64884" y="2991935"/>
                    <a:pt x="0" y="2785493"/>
                  </a:cubicBezTo>
                  <a:cubicBezTo>
                    <a:pt x="-64884" y="2579051"/>
                    <a:pt x="8479" y="2412909"/>
                    <a:pt x="0" y="2295246"/>
                  </a:cubicBezTo>
                  <a:cubicBezTo>
                    <a:pt x="-8479" y="2177583"/>
                    <a:pt x="52475" y="2009641"/>
                    <a:pt x="0" y="1838425"/>
                  </a:cubicBezTo>
                  <a:cubicBezTo>
                    <a:pt x="-52475" y="1667209"/>
                    <a:pt x="60272" y="1533346"/>
                    <a:pt x="0" y="1281327"/>
                  </a:cubicBezTo>
                  <a:cubicBezTo>
                    <a:pt x="-60272" y="1029308"/>
                    <a:pt x="44794" y="997741"/>
                    <a:pt x="0" y="757654"/>
                  </a:cubicBezTo>
                  <a:cubicBezTo>
                    <a:pt x="-44794" y="517567"/>
                    <a:pt x="8100" y="194799"/>
                    <a:pt x="0" y="0"/>
                  </a:cubicBezTo>
                  <a:close/>
                </a:path>
              </a:pathLst>
            </a:custGeom>
            <a:noFill/>
            <a:ln w="57150">
              <a:extLst>
                <a:ext uri="{C807C97D-BFC1-408E-A445-0C87EB9F89A2}">
                  <ask:lineSketchStyleProps xmlns:ask="http://schemas.microsoft.com/office/drawing/2018/sketchyshapes" sd="107283866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7B0048-B37C-42D5-BA0F-8EAC3F7F47D9}"/>
                </a:ext>
              </a:extLst>
            </p:cNvPr>
            <p:cNvSpPr txBox="1"/>
            <p:nvPr/>
          </p:nvSpPr>
          <p:spPr>
            <a:xfrm>
              <a:off x="2765075" y="5205303"/>
              <a:ext cx="5652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8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package </a:t>
              </a:r>
              <a:r>
                <a:rPr lang="en-CH" sz="2800" dirty="0" err="1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java.util</a:t>
              </a:r>
              <a:r>
                <a:rPr lang="en-CH" sz="28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97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589D9-BCB3-4002-BF36-06255548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35</a:t>
            </a:fld>
            <a:endParaRPr lang="en-CH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D52606-08F7-4388-B745-5B2EE1709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H" dirty="0">
                <a:latin typeface="Consolas" panose="020B0609020204030204" pitchFamily="49" charset="0"/>
              </a:rPr>
              <a:t>Container				</a:t>
            </a:r>
            <a:r>
              <a:rPr lang="en-CH" dirty="0" err="1">
                <a:latin typeface="Consolas" panose="020B0609020204030204" pitchFamily="49" charset="0"/>
              </a:rPr>
              <a:t>KeysView</a:t>
            </a:r>
            <a:endParaRPr lang="en-CH" dirty="0">
              <a:latin typeface="Consolas" panose="020B0609020204030204" pitchFamily="49" charset="0"/>
            </a:endParaRPr>
          </a:p>
          <a:p>
            <a:r>
              <a:rPr lang="en-CH" dirty="0">
                <a:latin typeface="Consolas" panose="020B0609020204030204" pitchFamily="49" charset="0"/>
              </a:rPr>
              <a:t>Iterable				Sequence</a:t>
            </a:r>
          </a:p>
          <a:p>
            <a:r>
              <a:rPr lang="en-CH" dirty="0">
                <a:latin typeface="Consolas" panose="020B0609020204030204" pitchFamily="49" charset="0"/>
              </a:rPr>
              <a:t>Collection			</a:t>
            </a:r>
            <a:r>
              <a:rPr lang="en-CH" dirty="0" err="1">
                <a:latin typeface="Consolas" panose="020B0609020204030204" pitchFamily="49" charset="0"/>
              </a:rPr>
              <a:t>MutableSet</a:t>
            </a:r>
            <a:endParaRPr lang="en-CH" dirty="0">
              <a:latin typeface="Consolas" panose="020B0609020204030204" pitchFamily="49" charset="0"/>
            </a:endParaRPr>
          </a:p>
          <a:p>
            <a:r>
              <a:rPr lang="en-CH" dirty="0">
                <a:latin typeface="Consolas" panose="020B0609020204030204" pitchFamily="49" charset="0"/>
              </a:rPr>
              <a:t>Set						</a:t>
            </a:r>
            <a:r>
              <a:rPr lang="en-CH" dirty="0" err="1">
                <a:latin typeface="Consolas" panose="020B0609020204030204" pitchFamily="49" charset="0"/>
              </a:rPr>
              <a:t>AsyncIterator</a:t>
            </a:r>
            <a:endParaRPr lang="en-CH" dirty="0"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A3EA3-0939-4F8B-B81D-14B0F0D80DC2}"/>
              </a:ext>
            </a:extLst>
          </p:cNvPr>
          <p:cNvGrpSpPr/>
          <p:nvPr/>
        </p:nvGrpSpPr>
        <p:grpSpPr>
          <a:xfrm>
            <a:off x="800647" y="1750048"/>
            <a:ext cx="9480884" cy="3978475"/>
            <a:chOff x="800647" y="1750048"/>
            <a:chExt cx="8360853" cy="39784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0E12F6-7AC3-4AD7-B7FD-E7403D860E4D}"/>
                </a:ext>
              </a:extLst>
            </p:cNvPr>
            <p:cNvSpPr/>
            <p:nvPr/>
          </p:nvSpPr>
          <p:spPr>
            <a:xfrm>
              <a:off x="800647" y="1750048"/>
              <a:ext cx="8360853" cy="3342591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  <a:extLst>
                <a:ext uri="{C807C97D-BFC1-408E-A445-0C87EB9F89A2}">
                  <ask:lineSketchStyleProps xmlns:ask="http://schemas.microsoft.com/office/drawing/2018/sketchyshapes" sd="1072838663">
                    <a:custGeom>
                      <a:avLst/>
                      <a:gdLst>
                        <a:gd name="connsiteX0" fmla="*/ 0 w 9480884"/>
                        <a:gd name="connsiteY0" fmla="*/ 0 h 3342591"/>
                        <a:gd name="connsiteX1" fmla="*/ 402938 w 9480884"/>
                        <a:gd name="connsiteY1" fmla="*/ 0 h 3342591"/>
                        <a:gd name="connsiteX2" fmla="*/ 1090302 w 9480884"/>
                        <a:gd name="connsiteY2" fmla="*/ 0 h 3342591"/>
                        <a:gd name="connsiteX3" fmla="*/ 1588048 w 9480884"/>
                        <a:gd name="connsiteY3" fmla="*/ 0 h 3342591"/>
                        <a:gd name="connsiteX4" fmla="*/ 2085794 w 9480884"/>
                        <a:gd name="connsiteY4" fmla="*/ 0 h 3342591"/>
                        <a:gd name="connsiteX5" fmla="*/ 2773159 w 9480884"/>
                        <a:gd name="connsiteY5" fmla="*/ 0 h 3342591"/>
                        <a:gd name="connsiteX6" fmla="*/ 3176096 w 9480884"/>
                        <a:gd name="connsiteY6" fmla="*/ 0 h 3342591"/>
                        <a:gd name="connsiteX7" fmla="*/ 3768651 w 9480884"/>
                        <a:gd name="connsiteY7" fmla="*/ 0 h 3342591"/>
                        <a:gd name="connsiteX8" fmla="*/ 4171589 w 9480884"/>
                        <a:gd name="connsiteY8" fmla="*/ 0 h 3342591"/>
                        <a:gd name="connsiteX9" fmla="*/ 4669335 w 9480884"/>
                        <a:gd name="connsiteY9" fmla="*/ 0 h 3342591"/>
                        <a:gd name="connsiteX10" fmla="*/ 5451508 w 9480884"/>
                        <a:gd name="connsiteY10" fmla="*/ 0 h 3342591"/>
                        <a:gd name="connsiteX11" fmla="*/ 5854446 w 9480884"/>
                        <a:gd name="connsiteY11" fmla="*/ 0 h 3342591"/>
                        <a:gd name="connsiteX12" fmla="*/ 6541810 w 9480884"/>
                        <a:gd name="connsiteY12" fmla="*/ 0 h 3342591"/>
                        <a:gd name="connsiteX13" fmla="*/ 6944748 w 9480884"/>
                        <a:gd name="connsiteY13" fmla="*/ 0 h 3342591"/>
                        <a:gd name="connsiteX14" fmla="*/ 7632112 w 9480884"/>
                        <a:gd name="connsiteY14" fmla="*/ 0 h 3342591"/>
                        <a:gd name="connsiteX15" fmla="*/ 8319476 w 9480884"/>
                        <a:gd name="connsiteY15" fmla="*/ 0 h 3342591"/>
                        <a:gd name="connsiteX16" fmla="*/ 8722413 w 9480884"/>
                        <a:gd name="connsiteY16" fmla="*/ 0 h 3342591"/>
                        <a:gd name="connsiteX17" fmla="*/ 9480884 w 9480884"/>
                        <a:gd name="connsiteY17" fmla="*/ 0 h 3342591"/>
                        <a:gd name="connsiteX18" fmla="*/ 9480884 w 9480884"/>
                        <a:gd name="connsiteY18" fmla="*/ 456821 h 3342591"/>
                        <a:gd name="connsiteX19" fmla="*/ 9480884 w 9480884"/>
                        <a:gd name="connsiteY19" fmla="*/ 947067 h 3342591"/>
                        <a:gd name="connsiteX20" fmla="*/ 9480884 w 9480884"/>
                        <a:gd name="connsiteY20" fmla="*/ 1571018 h 3342591"/>
                        <a:gd name="connsiteX21" fmla="*/ 9480884 w 9480884"/>
                        <a:gd name="connsiteY21" fmla="*/ 2027839 h 3342591"/>
                        <a:gd name="connsiteX22" fmla="*/ 9480884 w 9480884"/>
                        <a:gd name="connsiteY22" fmla="*/ 2518085 h 3342591"/>
                        <a:gd name="connsiteX23" fmla="*/ 9480884 w 9480884"/>
                        <a:gd name="connsiteY23" fmla="*/ 3342591 h 3342591"/>
                        <a:gd name="connsiteX24" fmla="*/ 8793520 w 9480884"/>
                        <a:gd name="connsiteY24" fmla="*/ 3342591 h 3342591"/>
                        <a:gd name="connsiteX25" fmla="*/ 8200965 w 9480884"/>
                        <a:gd name="connsiteY25" fmla="*/ 3342591 h 3342591"/>
                        <a:gd name="connsiteX26" fmla="*/ 7703218 w 9480884"/>
                        <a:gd name="connsiteY26" fmla="*/ 3342591 h 3342591"/>
                        <a:gd name="connsiteX27" fmla="*/ 7395090 w 9480884"/>
                        <a:gd name="connsiteY27" fmla="*/ 3342591 h 3342591"/>
                        <a:gd name="connsiteX28" fmla="*/ 6897343 w 9480884"/>
                        <a:gd name="connsiteY28" fmla="*/ 3342591 h 3342591"/>
                        <a:gd name="connsiteX29" fmla="*/ 6209979 w 9480884"/>
                        <a:gd name="connsiteY29" fmla="*/ 3342591 h 3342591"/>
                        <a:gd name="connsiteX30" fmla="*/ 5807041 w 9480884"/>
                        <a:gd name="connsiteY30" fmla="*/ 3342591 h 3342591"/>
                        <a:gd name="connsiteX31" fmla="*/ 5309295 w 9480884"/>
                        <a:gd name="connsiteY31" fmla="*/ 3342591 h 3342591"/>
                        <a:gd name="connsiteX32" fmla="*/ 5001166 w 9480884"/>
                        <a:gd name="connsiteY32" fmla="*/ 3342591 h 3342591"/>
                        <a:gd name="connsiteX33" fmla="*/ 4408611 w 9480884"/>
                        <a:gd name="connsiteY33" fmla="*/ 3342591 h 3342591"/>
                        <a:gd name="connsiteX34" fmla="*/ 3721247 w 9480884"/>
                        <a:gd name="connsiteY34" fmla="*/ 3342591 h 3342591"/>
                        <a:gd name="connsiteX35" fmla="*/ 3128692 w 9480884"/>
                        <a:gd name="connsiteY35" fmla="*/ 3342591 h 3342591"/>
                        <a:gd name="connsiteX36" fmla="*/ 2346519 w 9480884"/>
                        <a:gd name="connsiteY36" fmla="*/ 3342591 h 3342591"/>
                        <a:gd name="connsiteX37" fmla="*/ 1753964 w 9480884"/>
                        <a:gd name="connsiteY37" fmla="*/ 3342591 h 3342591"/>
                        <a:gd name="connsiteX38" fmla="*/ 1351026 w 9480884"/>
                        <a:gd name="connsiteY38" fmla="*/ 3342591 h 3342591"/>
                        <a:gd name="connsiteX39" fmla="*/ 853280 w 9480884"/>
                        <a:gd name="connsiteY39" fmla="*/ 3342591 h 3342591"/>
                        <a:gd name="connsiteX40" fmla="*/ 0 w 9480884"/>
                        <a:gd name="connsiteY40" fmla="*/ 3342591 h 3342591"/>
                        <a:gd name="connsiteX41" fmla="*/ 0 w 9480884"/>
                        <a:gd name="connsiteY41" fmla="*/ 2818918 h 3342591"/>
                        <a:gd name="connsiteX42" fmla="*/ 0 w 9480884"/>
                        <a:gd name="connsiteY42" fmla="*/ 2295246 h 3342591"/>
                        <a:gd name="connsiteX43" fmla="*/ 0 w 9480884"/>
                        <a:gd name="connsiteY43" fmla="*/ 1804999 h 3342591"/>
                        <a:gd name="connsiteX44" fmla="*/ 0 w 9480884"/>
                        <a:gd name="connsiteY44" fmla="*/ 1247901 h 3342591"/>
                        <a:gd name="connsiteX45" fmla="*/ 0 w 9480884"/>
                        <a:gd name="connsiteY45" fmla="*/ 690802 h 3342591"/>
                        <a:gd name="connsiteX46" fmla="*/ 0 w 9480884"/>
                        <a:gd name="connsiteY46" fmla="*/ 0 h 33425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9480884" h="3342591" extrusionOk="0">
                          <a:moveTo>
                            <a:pt x="0" y="0"/>
                          </a:moveTo>
                          <a:cubicBezTo>
                            <a:pt x="168352" y="-25727"/>
                            <a:pt x="260497" y="7299"/>
                            <a:pt x="402938" y="0"/>
                          </a:cubicBezTo>
                          <a:cubicBezTo>
                            <a:pt x="545379" y="-7299"/>
                            <a:pt x="843510" y="54769"/>
                            <a:pt x="1090302" y="0"/>
                          </a:cubicBezTo>
                          <a:cubicBezTo>
                            <a:pt x="1337094" y="-54769"/>
                            <a:pt x="1483212" y="27476"/>
                            <a:pt x="1588048" y="0"/>
                          </a:cubicBezTo>
                          <a:cubicBezTo>
                            <a:pt x="1692884" y="-27476"/>
                            <a:pt x="1838020" y="37708"/>
                            <a:pt x="2085794" y="0"/>
                          </a:cubicBezTo>
                          <a:cubicBezTo>
                            <a:pt x="2333568" y="-37708"/>
                            <a:pt x="2495528" y="53787"/>
                            <a:pt x="2773159" y="0"/>
                          </a:cubicBezTo>
                          <a:cubicBezTo>
                            <a:pt x="3050791" y="-53787"/>
                            <a:pt x="2981873" y="11686"/>
                            <a:pt x="3176096" y="0"/>
                          </a:cubicBezTo>
                          <a:cubicBezTo>
                            <a:pt x="3370319" y="-11686"/>
                            <a:pt x="3582887" y="64480"/>
                            <a:pt x="3768651" y="0"/>
                          </a:cubicBezTo>
                          <a:cubicBezTo>
                            <a:pt x="3954416" y="-64480"/>
                            <a:pt x="4062150" y="35109"/>
                            <a:pt x="4171589" y="0"/>
                          </a:cubicBezTo>
                          <a:cubicBezTo>
                            <a:pt x="4281028" y="-35109"/>
                            <a:pt x="4480595" y="42873"/>
                            <a:pt x="4669335" y="0"/>
                          </a:cubicBezTo>
                          <a:cubicBezTo>
                            <a:pt x="4858075" y="-42873"/>
                            <a:pt x="5174631" y="10276"/>
                            <a:pt x="5451508" y="0"/>
                          </a:cubicBezTo>
                          <a:cubicBezTo>
                            <a:pt x="5728385" y="-10276"/>
                            <a:pt x="5667739" y="8826"/>
                            <a:pt x="5854446" y="0"/>
                          </a:cubicBezTo>
                          <a:cubicBezTo>
                            <a:pt x="6041153" y="-8826"/>
                            <a:pt x="6218271" y="3902"/>
                            <a:pt x="6541810" y="0"/>
                          </a:cubicBezTo>
                          <a:cubicBezTo>
                            <a:pt x="6865349" y="-3902"/>
                            <a:pt x="6776990" y="10943"/>
                            <a:pt x="6944748" y="0"/>
                          </a:cubicBezTo>
                          <a:cubicBezTo>
                            <a:pt x="7112506" y="-10943"/>
                            <a:pt x="7458865" y="32990"/>
                            <a:pt x="7632112" y="0"/>
                          </a:cubicBezTo>
                          <a:cubicBezTo>
                            <a:pt x="7805359" y="-32990"/>
                            <a:pt x="8043918" y="38554"/>
                            <a:pt x="8319476" y="0"/>
                          </a:cubicBezTo>
                          <a:cubicBezTo>
                            <a:pt x="8595034" y="-38554"/>
                            <a:pt x="8624615" y="18755"/>
                            <a:pt x="8722413" y="0"/>
                          </a:cubicBezTo>
                          <a:cubicBezTo>
                            <a:pt x="8820211" y="-18755"/>
                            <a:pt x="9282462" y="14150"/>
                            <a:pt x="9480884" y="0"/>
                          </a:cubicBezTo>
                          <a:cubicBezTo>
                            <a:pt x="9527904" y="199467"/>
                            <a:pt x="9474854" y="294896"/>
                            <a:pt x="9480884" y="456821"/>
                          </a:cubicBezTo>
                          <a:cubicBezTo>
                            <a:pt x="9486914" y="618746"/>
                            <a:pt x="9457089" y="721832"/>
                            <a:pt x="9480884" y="947067"/>
                          </a:cubicBezTo>
                          <a:cubicBezTo>
                            <a:pt x="9504679" y="1172302"/>
                            <a:pt x="9430519" y="1280450"/>
                            <a:pt x="9480884" y="1571018"/>
                          </a:cubicBezTo>
                          <a:cubicBezTo>
                            <a:pt x="9531249" y="1861586"/>
                            <a:pt x="9438988" y="1867293"/>
                            <a:pt x="9480884" y="2027839"/>
                          </a:cubicBezTo>
                          <a:cubicBezTo>
                            <a:pt x="9522780" y="2188385"/>
                            <a:pt x="9440766" y="2332727"/>
                            <a:pt x="9480884" y="2518085"/>
                          </a:cubicBezTo>
                          <a:cubicBezTo>
                            <a:pt x="9521002" y="2703443"/>
                            <a:pt x="9450505" y="3089156"/>
                            <a:pt x="9480884" y="3342591"/>
                          </a:cubicBezTo>
                          <a:cubicBezTo>
                            <a:pt x="9258984" y="3382302"/>
                            <a:pt x="9073701" y="3275512"/>
                            <a:pt x="8793520" y="3342591"/>
                          </a:cubicBezTo>
                          <a:cubicBezTo>
                            <a:pt x="8513339" y="3409670"/>
                            <a:pt x="8408596" y="3289150"/>
                            <a:pt x="8200965" y="3342591"/>
                          </a:cubicBezTo>
                          <a:cubicBezTo>
                            <a:pt x="7993335" y="3396032"/>
                            <a:pt x="7822789" y="3306813"/>
                            <a:pt x="7703218" y="3342591"/>
                          </a:cubicBezTo>
                          <a:cubicBezTo>
                            <a:pt x="7583647" y="3378369"/>
                            <a:pt x="7499428" y="3319033"/>
                            <a:pt x="7395090" y="3342591"/>
                          </a:cubicBezTo>
                          <a:cubicBezTo>
                            <a:pt x="7290752" y="3366149"/>
                            <a:pt x="7070632" y="3317112"/>
                            <a:pt x="6897343" y="3342591"/>
                          </a:cubicBezTo>
                          <a:cubicBezTo>
                            <a:pt x="6724054" y="3368070"/>
                            <a:pt x="6437987" y="3277199"/>
                            <a:pt x="6209979" y="3342591"/>
                          </a:cubicBezTo>
                          <a:cubicBezTo>
                            <a:pt x="5981971" y="3407983"/>
                            <a:pt x="5983271" y="3303529"/>
                            <a:pt x="5807041" y="3342591"/>
                          </a:cubicBezTo>
                          <a:cubicBezTo>
                            <a:pt x="5630811" y="3381653"/>
                            <a:pt x="5482903" y="3293920"/>
                            <a:pt x="5309295" y="3342591"/>
                          </a:cubicBezTo>
                          <a:cubicBezTo>
                            <a:pt x="5135687" y="3391262"/>
                            <a:pt x="5116715" y="3327025"/>
                            <a:pt x="5001166" y="3342591"/>
                          </a:cubicBezTo>
                          <a:cubicBezTo>
                            <a:pt x="4885617" y="3358157"/>
                            <a:pt x="4631688" y="3338975"/>
                            <a:pt x="4408611" y="3342591"/>
                          </a:cubicBezTo>
                          <a:cubicBezTo>
                            <a:pt x="4185535" y="3346207"/>
                            <a:pt x="3866535" y="3264845"/>
                            <a:pt x="3721247" y="3342591"/>
                          </a:cubicBezTo>
                          <a:cubicBezTo>
                            <a:pt x="3575959" y="3420337"/>
                            <a:pt x="3335393" y="3329173"/>
                            <a:pt x="3128692" y="3342591"/>
                          </a:cubicBezTo>
                          <a:cubicBezTo>
                            <a:pt x="2921992" y="3356009"/>
                            <a:pt x="2632028" y="3250594"/>
                            <a:pt x="2346519" y="3342591"/>
                          </a:cubicBezTo>
                          <a:cubicBezTo>
                            <a:pt x="2061010" y="3434588"/>
                            <a:pt x="1937514" y="3287673"/>
                            <a:pt x="1753964" y="3342591"/>
                          </a:cubicBezTo>
                          <a:cubicBezTo>
                            <a:pt x="1570414" y="3397509"/>
                            <a:pt x="1443022" y="3315268"/>
                            <a:pt x="1351026" y="3342591"/>
                          </a:cubicBezTo>
                          <a:cubicBezTo>
                            <a:pt x="1259030" y="3369914"/>
                            <a:pt x="1055928" y="3295281"/>
                            <a:pt x="853280" y="3342591"/>
                          </a:cubicBezTo>
                          <a:cubicBezTo>
                            <a:pt x="650632" y="3389901"/>
                            <a:pt x="377993" y="3334759"/>
                            <a:pt x="0" y="3342591"/>
                          </a:cubicBezTo>
                          <a:cubicBezTo>
                            <a:pt x="-5511" y="3209007"/>
                            <a:pt x="44794" y="3059005"/>
                            <a:pt x="0" y="2818918"/>
                          </a:cubicBezTo>
                          <a:cubicBezTo>
                            <a:pt x="-44794" y="2578831"/>
                            <a:pt x="10749" y="2531106"/>
                            <a:pt x="0" y="2295246"/>
                          </a:cubicBezTo>
                          <a:cubicBezTo>
                            <a:pt x="-10749" y="2059386"/>
                            <a:pt x="1948" y="2014495"/>
                            <a:pt x="0" y="1804999"/>
                          </a:cubicBezTo>
                          <a:cubicBezTo>
                            <a:pt x="-1948" y="1595503"/>
                            <a:pt x="23542" y="1435032"/>
                            <a:pt x="0" y="1247901"/>
                          </a:cubicBezTo>
                          <a:cubicBezTo>
                            <a:pt x="-23542" y="1060770"/>
                            <a:pt x="63413" y="930108"/>
                            <a:pt x="0" y="690802"/>
                          </a:cubicBezTo>
                          <a:cubicBezTo>
                            <a:pt x="-63413" y="451496"/>
                            <a:pt x="35923" y="31111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529E48-8F75-4ED0-9C3E-A2C035D107B8}"/>
                </a:ext>
              </a:extLst>
            </p:cNvPr>
            <p:cNvSpPr txBox="1"/>
            <p:nvPr/>
          </p:nvSpPr>
          <p:spPr>
            <a:xfrm>
              <a:off x="2765075" y="5205303"/>
              <a:ext cx="5652654" cy="523220"/>
            </a:xfrm>
            <a:prstGeom prst="rect">
              <a:avLst/>
            </a:pr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CH" sz="2800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collections.abc</a:t>
              </a:r>
              <a:r>
                <a:rPr lang="en-CH" sz="2800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 (Python)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28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C4603-80FC-486E-887E-0A02190D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9A783-19E8-482B-88C1-2EAC0ED8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36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A795FD-4DD6-4B08-9AC9-863BA6CFA4E9}"/>
              </a:ext>
            </a:extLst>
          </p:cNvPr>
          <p:cNvSpPr/>
          <p:nvPr/>
        </p:nvSpPr>
        <p:spPr>
          <a:xfrm>
            <a:off x="1469625" y="1509711"/>
            <a:ext cx="792331" cy="1748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4AF2A-0354-4891-B49E-E58EECDE26CE}"/>
              </a:ext>
            </a:extLst>
          </p:cNvPr>
          <p:cNvSpPr/>
          <p:nvPr/>
        </p:nvSpPr>
        <p:spPr>
          <a:xfrm>
            <a:off x="2668665" y="1509473"/>
            <a:ext cx="1330171" cy="1748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368BB8-41EA-47A3-8436-046A7129F80A}"/>
              </a:ext>
            </a:extLst>
          </p:cNvPr>
          <p:cNvSpPr/>
          <p:nvPr/>
        </p:nvSpPr>
        <p:spPr>
          <a:xfrm>
            <a:off x="4405545" y="1509473"/>
            <a:ext cx="792331" cy="1748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B44330-47B9-459B-9AE7-B7B37FF16892}"/>
              </a:ext>
            </a:extLst>
          </p:cNvPr>
          <p:cNvSpPr/>
          <p:nvPr/>
        </p:nvSpPr>
        <p:spPr>
          <a:xfrm>
            <a:off x="6828408" y="1509473"/>
            <a:ext cx="3893967" cy="1065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7FFE6F-8901-435F-B754-F2EC46075DA8}"/>
              </a:ext>
            </a:extLst>
          </p:cNvPr>
          <p:cNvSpPr/>
          <p:nvPr/>
        </p:nvSpPr>
        <p:spPr>
          <a:xfrm>
            <a:off x="6828408" y="2792732"/>
            <a:ext cx="2602451" cy="504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DBC6BF-8E0C-4DEB-AF5C-BB0108BA6F35}"/>
              </a:ext>
            </a:extLst>
          </p:cNvPr>
          <p:cNvSpPr/>
          <p:nvPr/>
        </p:nvSpPr>
        <p:spPr>
          <a:xfrm>
            <a:off x="9753784" y="2792731"/>
            <a:ext cx="968592" cy="504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A465C-5FFE-4C92-BCE1-9BE50EA5E31C}"/>
              </a:ext>
            </a:extLst>
          </p:cNvPr>
          <p:cNvSpPr/>
          <p:nvPr/>
        </p:nvSpPr>
        <p:spPr>
          <a:xfrm>
            <a:off x="1469624" y="4488170"/>
            <a:ext cx="1538056" cy="1748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13906-1E85-4D69-9E2E-E1487B41E15B}"/>
              </a:ext>
            </a:extLst>
          </p:cNvPr>
          <p:cNvSpPr/>
          <p:nvPr/>
        </p:nvSpPr>
        <p:spPr>
          <a:xfrm>
            <a:off x="3333750" y="4488170"/>
            <a:ext cx="1538056" cy="1748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225BB-6465-4708-9712-0468789815FE}"/>
              </a:ext>
            </a:extLst>
          </p:cNvPr>
          <p:cNvSpPr/>
          <p:nvPr/>
        </p:nvSpPr>
        <p:spPr>
          <a:xfrm>
            <a:off x="5156632" y="4488169"/>
            <a:ext cx="585186" cy="1748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19F466-BFEF-40D5-96CD-65DDDAB905F4}"/>
              </a:ext>
            </a:extLst>
          </p:cNvPr>
          <p:cNvSpPr/>
          <p:nvPr/>
        </p:nvSpPr>
        <p:spPr>
          <a:xfrm>
            <a:off x="6008980" y="4488168"/>
            <a:ext cx="1100184" cy="12206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400385-24B5-4082-B147-D6FA1F4A3808}"/>
              </a:ext>
            </a:extLst>
          </p:cNvPr>
          <p:cNvSpPr/>
          <p:nvPr/>
        </p:nvSpPr>
        <p:spPr>
          <a:xfrm>
            <a:off x="6008980" y="5919089"/>
            <a:ext cx="1100184" cy="3179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FD6FDF-CFCD-409A-88AA-879DCF55F11A}"/>
              </a:ext>
            </a:extLst>
          </p:cNvPr>
          <p:cNvSpPr/>
          <p:nvPr/>
        </p:nvSpPr>
        <p:spPr>
          <a:xfrm>
            <a:off x="8564361" y="4488168"/>
            <a:ext cx="2158013" cy="4749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BC3B67-FFC1-44EE-80BF-0DD9F251C78A}"/>
              </a:ext>
            </a:extLst>
          </p:cNvPr>
          <p:cNvSpPr/>
          <p:nvPr/>
        </p:nvSpPr>
        <p:spPr>
          <a:xfrm>
            <a:off x="8564361" y="5184780"/>
            <a:ext cx="2158013" cy="4749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007E3-DA9F-4B6B-B3EF-7B183B76848C}"/>
              </a:ext>
            </a:extLst>
          </p:cNvPr>
          <p:cNvSpPr/>
          <p:nvPr/>
        </p:nvSpPr>
        <p:spPr>
          <a:xfrm>
            <a:off x="8564361" y="5881392"/>
            <a:ext cx="2158013" cy="4749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3AD264-9C35-4A8F-8706-BB5DA6B02926}"/>
              </a:ext>
            </a:extLst>
          </p:cNvPr>
          <p:cNvGrpSpPr/>
          <p:nvPr/>
        </p:nvGrpSpPr>
        <p:grpSpPr>
          <a:xfrm>
            <a:off x="2238652" y="2042252"/>
            <a:ext cx="7515132" cy="4076619"/>
            <a:chOff x="2238652" y="2042252"/>
            <a:chExt cx="7515132" cy="40766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64C79E-88B3-486C-9A6B-128B0B7C05CD}"/>
                </a:ext>
              </a:extLst>
            </p:cNvPr>
            <p:cNvSpPr/>
            <p:nvPr/>
          </p:nvSpPr>
          <p:spPr>
            <a:xfrm>
              <a:off x="5925382" y="3515854"/>
              <a:ext cx="341235" cy="2890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628255-CE09-4B4E-BFD6-9D88FE9E90FD}"/>
                </a:ext>
              </a:extLst>
            </p:cNvPr>
            <p:cNvCxnSpPr>
              <a:cxnSpLocks/>
              <a:stCxn id="20" idx="0"/>
              <a:endCxn id="7" idx="3"/>
            </p:cNvCxnSpPr>
            <p:nvPr/>
          </p:nvCxnSpPr>
          <p:spPr>
            <a:xfrm flipH="1" flipV="1">
              <a:off x="3998836" y="2383924"/>
              <a:ext cx="2097164" cy="113193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E168B3-E73E-4CA0-9C75-BD830117983F}"/>
                </a:ext>
              </a:extLst>
            </p:cNvPr>
            <p:cNvCxnSpPr>
              <a:cxnSpLocks/>
              <a:stCxn id="20" idx="0"/>
              <a:endCxn id="8" idx="3"/>
            </p:cNvCxnSpPr>
            <p:nvPr/>
          </p:nvCxnSpPr>
          <p:spPr>
            <a:xfrm flipH="1" flipV="1">
              <a:off x="5197876" y="2383924"/>
              <a:ext cx="898124" cy="113193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235293-731C-4EA8-8877-9C48BBDFFA62}"/>
                </a:ext>
              </a:extLst>
            </p:cNvPr>
            <p:cNvCxnSpPr>
              <a:cxnSpLocks/>
              <a:stCxn id="20" idx="0"/>
              <a:endCxn id="6" idx="3"/>
            </p:cNvCxnSpPr>
            <p:nvPr/>
          </p:nvCxnSpPr>
          <p:spPr>
            <a:xfrm flipH="1" flipV="1">
              <a:off x="2261956" y="2384162"/>
              <a:ext cx="3834044" cy="1131692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BAA467-4608-47F0-9581-A686B47A0DBD}"/>
                </a:ext>
              </a:extLst>
            </p:cNvPr>
            <p:cNvCxnSpPr>
              <a:cxnSpLocks/>
              <a:stCxn id="20" idx="1"/>
              <a:endCxn id="12" idx="0"/>
            </p:cNvCxnSpPr>
            <p:nvPr/>
          </p:nvCxnSpPr>
          <p:spPr>
            <a:xfrm flipH="1">
              <a:off x="2238652" y="3660371"/>
              <a:ext cx="3686730" cy="82779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E082AB-72FF-45DD-BEB8-F205CD8ADC29}"/>
                </a:ext>
              </a:extLst>
            </p:cNvPr>
            <p:cNvCxnSpPr>
              <a:cxnSpLocks/>
              <a:stCxn id="20" idx="1"/>
              <a:endCxn id="13" idx="0"/>
            </p:cNvCxnSpPr>
            <p:nvPr/>
          </p:nvCxnSpPr>
          <p:spPr>
            <a:xfrm flipH="1">
              <a:off x="4102778" y="3660371"/>
              <a:ext cx="1822604" cy="82779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03F2ACB-405B-49BA-A946-ED960CA71F8A}"/>
                </a:ext>
              </a:extLst>
            </p:cNvPr>
            <p:cNvCxnSpPr>
              <a:cxnSpLocks/>
              <a:stCxn id="20" idx="1"/>
              <a:endCxn id="14" idx="0"/>
            </p:cNvCxnSpPr>
            <p:nvPr/>
          </p:nvCxnSpPr>
          <p:spPr>
            <a:xfrm flipH="1">
              <a:off x="5449225" y="3660371"/>
              <a:ext cx="476157" cy="827798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C935E-B700-46C7-8D11-2A9EACD08737}"/>
                </a:ext>
              </a:extLst>
            </p:cNvPr>
            <p:cNvCxnSpPr>
              <a:cxnSpLocks/>
              <a:stCxn id="20" idx="2"/>
              <a:endCxn id="15" idx="0"/>
            </p:cNvCxnSpPr>
            <p:nvPr/>
          </p:nvCxnSpPr>
          <p:spPr>
            <a:xfrm>
              <a:off x="6096000" y="3804888"/>
              <a:ext cx="463072" cy="68328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8CFAE07-12E9-4A8F-8151-038737B43500}"/>
                </a:ext>
              </a:extLst>
            </p:cNvPr>
            <p:cNvCxnSpPr>
              <a:cxnSpLocks/>
              <a:stCxn id="20" idx="2"/>
              <a:endCxn id="16" idx="0"/>
            </p:cNvCxnSpPr>
            <p:nvPr/>
          </p:nvCxnSpPr>
          <p:spPr>
            <a:xfrm>
              <a:off x="6096000" y="3804888"/>
              <a:ext cx="463072" cy="2114201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DE1C44-F4C6-40D6-A8F9-68173746E0DC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6266617" y="3660371"/>
              <a:ext cx="2297744" cy="245850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D960FBC-FF29-4892-980B-5FCAA907E103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6266617" y="3660371"/>
              <a:ext cx="2297744" cy="1761888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668E96-9A03-4377-8FE3-BFE4570A894B}"/>
                </a:ext>
              </a:extLst>
            </p:cNvPr>
            <p:cNvCxnSpPr>
              <a:cxnSpLocks/>
              <a:stCxn id="20" idx="3"/>
              <a:endCxn id="17" idx="1"/>
            </p:cNvCxnSpPr>
            <p:nvPr/>
          </p:nvCxnSpPr>
          <p:spPr>
            <a:xfrm>
              <a:off x="6266617" y="3660371"/>
              <a:ext cx="2297744" cy="1065276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A188D9-1CA7-417F-8A8A-D864520254B7}"/>
                </a:ext>
              </a:extLst>
            </p:cNvPr>
            <p:cNvCxnSpPr>
              <a:cxnSpLocks/>
              <a:stCxn id="20" idx="0"/>
              <a:endCxn id="9" idx="1"/>
            </p:cNvCxnSpPr>
            <p:nvPr/>
          </p:nvCxnSpPr>
          <p:spPr>
            <a:xfrm flipV="1">
              <a:off x="6096000" y="2042252"/>
              <a:ext cx="732408" cy="1473602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64498AF-8F4B-4772-BC5D-728D0F62DF79}"/>
                </a:ext>
              </a:extLst>
            </p:cNvPr>
            <p:cNvCxnSpPr>
              <a:cxnSpLocks/>
              <a:stCxn id="20" idx="0"/>
              <a:endCxn id="10" idx="1"/>
            </p:cNvCxnSpPr>
            <p:nvPr/>
          </p:nvCxnSpPr>
          <p:spPr>
            <a:xfrm flipV="1">
              <a:off x="6096000" y="3045142"/>
              <a:ext cx="732408" cy="470712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70BD8B-6163-4F72-9B4D-31FEE04EDAEB}"/>
                </a:ext>
              </a:extLst>
            </p:cNvPr>
            <p:cNvCxnSpPr>
              <a:cxnSpLocks/>
              <a:stCxn id="20" idx="0"/>
              <a:endCxn id="11" idx="1"/>
            </p:cNvCxnSpPr>
            <p:nvPr/>
          </p:nvCxnSpPr>
          <p:spPr>
            <a:xfrm flipV="1">
              <a:off x="6096000" y="3045141"/>
              <a:ext cx="3657784" cy="470713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C155AB-23A7-47B6-967C-A28388756266}"/>
              </a:ext>
            </a:extLst>
          </p:cNvPr>
          <p:cNvSpPr/>
          <p:nvPr/>
        </p:nvSpPr>
        <p:spPr>
          <a:xfrm>
            <a:off x="838201" y="1435741"/>
            <a:ext cx="10515600" cy="49206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13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C6CD-0B5D-4728-9DCC-B6C987E7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2339-CA9B-492C-B021-AC0DD883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37</a:t>
            </a:fld>
            <a:endParaRPr lang="en-C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A2AC89-6FE3-403E-ACAF-8912436BC3EF}"/>
              </a:ext>
            </a:extLst>
          </p:cNvPr>
          <p:cNvGrpSpPr/>
          <p:nvPr/>
        </p:nvGrpSpPr>
        <p:grpSpPr>
          <a:xfrm>
            <a:off x="3435125" y="1690688"/>
            <a:ext cx="5321748" cy="4624541"/>
            <a:chOff x="3435125" y="1731808"/>
            <a:chExt cx="5321748" cy="462454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E329D4-DC78-495D-BC71-6E64D9F6FFFA}"/>
                </a:ext>
              </a:extLst>
            </p:cNvPr>
            <p:cNvSpPr/>
            <p:nvPr/>
          </p:nvSpPr>
          <p:spPr>
            <a:xfrm>
              <a:off x="3435125" y="1731808"/>
              <a:ext cx="5321748" cy="87952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H" sz="4000" kern="1200" dirty="0"/>
                <a:t>Application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926D8A-48EE-4DFB-B0B6-364F945D3382}"/>
                </a:ext>
              </a:extLst>
            </p:cNvPr>
            <p:cNvSpPr/>
            <p:nvPr/>
          </p:nvSpPr>
          <p:spPr>
            <a:xfrm>
              <a:off x="3435125" y="2668063"/>
              <a:ext cx="5321748" cy="87952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H" sz="4000" kern="1200"/>
                <a:t>Transport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D33003E-4DFC-4200-8149-0D376F3335A2}"/>
                </a:ext>
              </a:extLst>
            </p:cNvPr>
            <p:cNvSpPr/>
            <p:nvPr/>
          </p:nvSpPr>
          <p:spPr>
            <a:xfrm>
              <a:off x="3435125" y="3604318"/>
              <a:ext cx="5321748" cy="87952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H" sz="4000" kern="1200"/>
                <a:t>Network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965AC0-AE51-4F20-874C-045ABBB900F4}"/>
                </a:ext>
              </a:extLst>
            </p:cNvPr>
            <p:cNvSpPr/>
            <p:nvPr/>
          </p:nvSpPr>
          <p:spPr>
            <a:xfrm>
              <a:off x="3435125" y="4540573"/>
              <a:ext cx="5321748" cy="87952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H" sz="4000" kern="1200"/>
                <a:t>Link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93D882E-8E51-4235-A6EB-6679DFE7D0B7}"/>
                </a:ext>
              </a:extLst>
            </p:cNvPr>
            <p:cNvSpPr/>
            <p:nvPr/>
          </p:nvSpPr>
          <p:spPr>
            <a:xfrm>
              <a:off x="3435125" y="5476828"/>
              <a:ext cx="5321748" cy="87952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H" sz="4000" kern="1200"/>
                <a:t>Physical</a:t>
              </a:r>
            </a:p>
          </p:txBody>
        </p:sp>
      </p:grpSp>
      <p:sp>
        <p:nvSpPr>
          <p:cNvPr id="7" name="Arrow: Down 6">
            <a:extLst>
              <a:ext uri="{FF2B5EF4-FFF2-40B4-BE49-F238E27FC236}">
                <a16:creationId xmlns:a16="http://schemas.microsoft.com/office/drawing/2014/main" id="{C6EA0712-99E2-4AB3-8C7D-D3F5234C8AF9}"/>
              </a:ext>
            </a:extLst>
          </p:cNvPr>
          <p:cNvSpPr/>
          <p:nvPr/>
        </p:nvSpPr>
        <p:spPr>
          <a:xfrm>
            <a:off x="8142098" y="2155342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400A9E7-5E79-4D8C-A5EA-DF803C9C0BE8}"/>
              </a:ext>
            </a:extLst>
          </p:cNvPr>
          <p:cNvSpPr/>
          <p:nvPr/>
        </p:nvSpPr>
        <p:spPr>
          <a:xfrm>
            <a:off x="8142098" y="3126619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1A19AC5-09DB-4602-9DDF-542CB1ACB6A3}"/>
              </a:ext>
            </a:extLst>
          </p:cNvPr>
          <p:cNvSpPr/>
          <p:nvPr/>
        </p:nvSpPr>
        <p:spPr>
          <a:xfrm>
            <a:off x="8142098" y="4097896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832E41E-053D-4A55-9278-C4A0285937A2}"/>
              </a:ext>
            </a:extLst>
          </p:cNvPr>
          <p:cNvSpPr/>
          <p:nvPr/>
        </p:nvSpPr>
        <p:spPr>
          <a:xfrm>
            <a:off x="8142098" y="5069173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6623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8F8D-146F-4165-8ADE-83592A53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38</a:t>
            </a:fld>
            <a:endParaRPr lang="en-C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D1BA9D-DF3A-4DFA-BE10-DDF703A15FA3}"/>
              </a:ext>
            </a:extLst>
          </p:cNvPr>
          <p:cNvGrpSpPr/>
          <p:nvPr/>
        </p:nvGrpSpPr>
        <p:grpSpPr>
          <a:xfrm>
            <a:off x="3153506" y="1690688"/>
            <a:ext cx="5919933" cy="4620153"/>
            <a:chOff x="3136033" y="1692882"/>
            <a:chExt cx="5919933" cy="4620153"/>
          </a:xfrm>
          <a:solidFill>
            <a:schemeClr val="accent5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7E0ACA-C0F6-4519-B17E-2B868C02544C}"/>
                </a:ext>
              </a:extLst>
            </p:cNvPr>
            <p:cNvSpPr/>
            <p:nvPr/>
          </p:nvSpPr>
          <p:spPr>
            <a:xfrm>
              <a:off x="3136033" y="1692882"/>
              <a:ext cx="5919933" cy="873875"/>
            </a:xfrm>
            <a:custGeom>
              <a:avLst/>
              <a:gdLst>
                <a:gd name="connsiteX0" fmla="*/ 0 w 5919933"/>
                <a:gd name="connsiteY0" fmla="*/ 87388 h 873875"/>
                <a:gd name="connsiteX1" fmla="*/ 87388 w 5919933"/>
                <a:gd name="connsiteY1" fmla="*/ 0 h 873875"/>
                <a:gd name="connsiteX2" fmla="*/ 5832546 w 5919933"/>
                <a:gd name="connsiteY2" fmla="*/ 0 h 873875"/>
                <a:gd name="connsiteX3" fmla="*/ 5919934 w 5919933"/>
                <a:gd name="connsiteY3" fmla="*/ 87388 h 873875"/>
                <a:gd name="connsiteX4" fmla="*/ 5919933 w 5919933"/>
                <a:gd name="connsiteY4" fmla="*/ 786488 h 873875"/>
                <a:gd name="connsiteX5" fmla="*/ 5832545 w 5919933"/>
                <a:gd name="connsiteY5" fmla="*/ 873876 h 873875"/>
                <a:gd name="connsiteX6" fmla="*/ 87388 w 5919933"/>
                <a:gd name="connsiteY6" fmla="*/ 873875 h 873875"/>
                <a:gd name="connsiteX7" fmla="*/ 0 w 5919933"/>
                <a:gd name="connsiteY7" fmla="*/ 786487 h 873875"/>
                <a:gd name="connsiteX8" fmla="*/ 0 w 5919933"/>
                <a:gd name="connsiteY8" fmla="*/ 87388 h 87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933" h="873875">
                  <a:moveTo>
                    <a:pt x="0" y="87388"/>
                  </a:moveTo>
                  <a:cubicBezTo>
                    <a:pt x="0" y="39125"/>
                    <a:pt x="39125" y="0"/>
                    <a:pt x="87388" y="0"/>
                  </a:cubicBezTo>
                  <a:lnTo>
                    <a:pt x="5832546" y="0"/>
                  </a:lnTo>
                  <a:cubicBezTo>
                    <a:pt x="5880809" y="0"/>
                    <a:pt x="5919934" y="39125"/>
                    <a:pt x="5919934" y="87388"/>
                  </a:cubicBezTo>
                  <a:cubicBezTo>
                    <a:pt x="5919934" y="320421"/>
                    <a:pt x="5919933" y="553455"/>
                    <a:pt x="5919933" y="786488"/>
                  </a:cubicBezTo>
                  <a:cubicBezTo>
                    <a:pt x="5919933" y="834751"/>
                    <a:pt x="5880808" y="873876"/>
                    <a:pt x="5832545" y="873876"/>
                  </a:cubicBezTo>
                  <a:lnTo>
                    <a:pt x="87388" y="873875"/>
                  </a:lnTo>
                  <a:cubicBezTo>
                    <a:pt x="39125" y="873875"/>
                    <a:pt x="0" y="834750"/>
                    <a:pt x="0" y="786487"/>
                  </a:cubicBezTo>
                  <a:lnTo>
                    <a:pt x="0" y="873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995" tIns="177995" rIns="177995" bIns="177995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/>
                <a:t>App</a:t>
              </a:r>
              <a:endParaRPr lang="en-CH" sz="40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1CD666A-6C3B-493E-8E93-C474062AE6F1}"/>
                </a:ext>
              </a:extLst>
            </p:cNvPr>
            <p:cNvSpPr/>
            <p:nvPr/>
          </p:nvSpPr>
          <p:spPr>
            <a:xfrm>
              <a:off x="3138931" y="2629451"/>
              <a:ext cx="2837877" cy="873875"/>
            </a:xfrm>
            <a:custGeom>
              <a:avLst/>
              <a:gdLst>
                <a:gd name="connsiteX0" fmla="*/ 0 w 2837877"/>
                <a:gd name="connsiteY0" fmla="*/ 87388 h 873875"/>
                <a:gd name="connsiteX1" fmla="*/ 87388 w 2837877"/>
                <a:gd name="connsiteY1" fmla="*/ 0 h 873875"/>
                <a:gd name="connsiteX2" fmla="*/ 2750490 w 2837877"/>
                <a:gd name="connsiteY2" fmla="*/ 0 h 873875"/>
                <a:gd name="connsiteX3" fmla="*/ 2837878 w 2837877"/>
                <a:gd name="connsiteY3" fmla="*/ 87388 h 873875"/>
                <a:gd name="connsiteX4" fmla="*/ 2837877 w 2837877"/>
                <a:gd name="connsiteY4" fmla="*/ 786488 h 873875"/>
                <a:gd name="connsiteX5" fmla="*/ 2750489 w 2837877"/>
                <a:gd name="connsiteY5" fmla="*/ 873876 h 873875"/>
                <a:gd name="connsiteX6" fmla="*/ 87388 w 2837877"/>
                <a:gd name="connsiteY6" fmla="*/ 873875 h 873875"/>
                <a:gd name="connsiteX7" fmla="*/ 0 w 2837877"/>
                <a:gd name="connsiteY7" fmla="*/ 786487 h 873875"/>
                <a:gd name="connsiteX8" fmla="*/ 0 w 2837877"/>
                <a:gd name="connsiteY8" fmla="*/ 87388 h 87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7877" h="873875">
                  <a:moveTo>
                    <a:pt x="0" y="87388"/>
                  </a:moveTo>
                  <a:cubicBezTo>
                    <a:pt x="0" y="39125"/>
                    <a:pt x="39125" y="0"/>
                    <a:pt x="87388" y="0"/>
                  </a:cubicBezTo>
                  <a:lnTo>
                    <a:pt x="2750490" y="0"/>
                  </a:lnTo>
                  <a:cubicBezTo>
                    <a:pt x="2798753" y="0"/>
                    <a:pt x="2837878" y="39125"/>
                    <a:pt x="2837878" y="87388"/>
                  </a:cubicBezTo>
                  <a:cubicBezTo>
                    <a:pt x="2837878" y="320421"/>
                    <a:pt x="2837877" y="553455"/>
                    <a:pt x="2837877" y="786488"/>
                  </a:cubicBezTo>
                  <a:cubicBezTo>
                    <a:pt x="2837877" y="834751"/>
                    <a:pt x="2798752" y="873876"/>
                    <a:pt x="2750489" y="873876"/>
                  </a:cubicBezTo>
                  <a:lnTo>
                    <a:pt x="87388" y="873875"/>
                  </a:lnTo>
                  <a:cubicBezTo>
                    <a:pt x="39125" y="873875"/>
                    <a:pt x="0" y="834750"/>
                    <a:pt x="0" y="786487"/>
                  </a:cubicBezTo>
                  <a:lnTo>
                    <a:pt x="0" y="873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995" tIns="177995" rIns="177995" bIns="177995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/>
                <a:t>Mobile</a:t>
              </a:r>
              <a:endParaRPr lang="en-CH" sz="40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28341BF-6709-4D71-9A53-5CA455FBEA94}"/>
                </a:ext>
              </a:extLst>
            </p:cNvPr>
            <p:cNvSpPr/>
            <p:nvPr/>
          </p:nvSpPr>
          <p:spPr>
            <a:xfrm>
              <a:off x="3138931" y="3566021"/>
              <a:ext cx="2837877" cy="873875"/>
            </a:xfrm>
            <a:custGeom>
              <a:avLst/>
              <a:gdLst>
                <a:gd name="connsiteX0" fmla="*/ 0 w 2837877"/>
                <a:gd name="connsiteY0" fmla="*/ 87388 h 873875"/>
                <a:gd name="connsiteX1" fmla="*/ 87388 w 2837877"/>
                <a:gd name="connsiteY1" fmla="*/ 0 h 873875"/>
                <a:gd name="connsiteX2" fmla="*/ 2750490 w 2837877"/>
                <a:gd name="connsiteY2" fmla="*/ 0 h 873875"/>
                <a:gd name="connsiteX3" fmla="*/ 2837878 w 2837877"/>
                <a:gd name="connsiteY3" fmla="*/ 87388 h 873875"/>
                <a:gd name="connsiteX4" fmla="*/ 2837877 w 2837877"/>
                <a:gd name="connsiteY4" fmla="*/ 786488 h 873875"/>
                <a:gd name="connsiteX5" fmla="*/ 2750489 w 2837877"/>
                <a:gd name="connsiteY5" fmla="*/ 873876 h 873875"/>
                <a:gd name="connsiteX6" fmla="*/ 87388 w 2837877"/>
                <a:gd name="connsiteY6" fmla="*/ 873875 h 873875"/>
                <a:gd name="connsiteX7" fmla="*/ 0 w 2837877"/>
                <a:gd name="connsiteY7" fmla="*/ 786487 h 873875"/>
                <a:gd name="connsiteX8" fmla="*/ 0 w 2837877"/>
                <a:gd name="connsiteY8" fmla="*/ 87388 h 87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7877" h="873875">
                  <a:moveTo>
                    <a:pt x="0" y="87388"/>
                  </a:moveTo>
                  <a:cubicBezTo>
                    <a:pt x="0" y="39125"/>
                    <a:pt x="39125" y="0"/>
                    <a:pt x="87388" y="0"/>
                  </a:cubicBezTo>
                  <a:lnTo>
                    <a:pt x="2750490" y="0"/>
                  </a:lnTo>
                  <a:cubicBezTo>
                    <a:pt x="2798753" y="0"/>
                    <a:pt x="2837878" y="39125"/>
                    <a:pt x="2837878" y="87388"/>
                  </a:cubicBezTo>
                  <a:cubicBezTo>
                    <a:pt x="2837878" y="320421"/>
                    <a:pt x="2837877" y="553455"/>
                    <a:pt x="2837877" y="786488"/>
                  </a:cubicBezTo>
                  <a:cubicBezTo>
                    <a:pt x="2837877" y="834751"/>
                    <a:pt x="2798752" y="873876"/>
                    <a:pt x="2750489" y="873876"/>
                  </a:cubicBezTo>
                  <a:lnTo>
                    <a:pt x="87388" y="873875"/>
                  </a:lnTo>
                  <a:cubicBezTo>
                    <a:pt x="39125" y="873875"/>
                    <a:pt x="0" y="834750"/>
                    <a:pt x="0" y="786487"/>
                  </a:cubicBezTo>
                  <a:lnTo>
                    <a:pt x="0" y="873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995" tIns="177995" rIns="177995" bIns="177995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H" sz="4000" kern="1200"/>
                <a:t>...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CCBD58-B9CF-4B0A-833C-FC6FF186E18C}"/>
                </a:ext>
              </a:extLst>
            </p:cNvPr>
            <p:cNvSpPr/>
            <p:nvPr/>
          </p:nvSpPr>
          <p:spPr>
            <a:xfrm>
              <a:off x="6215190" y="2629451"/>
              <a:ext cx="2837877" cy="873875"/>
            </a:xfrm>
            <a:custGeom>
              <a:avLst/>
              <a:gdLst>
                <a:gd name="connsiteX0" fmla="*/ 0 w 2837877"/>
                <a:gd name="connsiteY0" fmla="*/ 87388 h 873875"/>
                <a:gd name="connsiteX1" fmla="*/ 87388 w 2837877"/>
                <a:gd name="connsiteY1" fmla="*/ 0 h 873875"/>
                <a:gd name="connsiteX2" fmla="*/ 2750490 w 2837877"/>
                <a:gd name="connsiteY2" fmla="*/ 0 h 873875"/>
                <a:gd name="connsiteX3" fmla="*/ 2837878 w 2837877"/>
                <a:gd name="connsiteY3" fmla="*/ 87388 h 873875"/>
                <a:gd name="connsiteX4" fmla="*/ 2837877 w 2837877"/>
                <a:gd name="connsiteY4" fmla="*/ 786488 h 873875"/>
                <a:gd name="connsiteX5" fmla="*/ 2750489 w 2837877"/>
                <a:gd name="connsiteY5" fmla="*/ 873876 h 873875"/>
                <a:gd name="connsiteX6" fmla="*/ 87388 w 2837877"/>
                <a:gd name="connsiteY6" fmla="*/ 873875 h 873875"/>
                <a:gd name="connsiteX7" fmla="*/ 0 w 2837877"/>
                <a:gd name="connsiteY7" fmla="*/ 786487 h 873875"/>
                <a:gd name="connsiteX8" fmla="*/ 0 w 2837877"/>
                <a:gd name="connsiteY8" fmla="*/ 87388 h 87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7877" h="873875">
                  <a:moveTo>
                    <a:pt x="0" y="87388"/>
                  </a:moveTo>
                  <a:cubicBezTo>
                    <a:pt x="0" y="39125"/>
                    <a:pt x="39125" y="0"/>
                    <a:pt x="87388" y="0"/>
                  </a:cubicBezTo>
                  <a:lnTo>
                    <a:pt x="2750490" y="0"/>
                  </a:lnTo>
                  <a:cubicBezTo>
                    <a:pt x="2798753" y="0"/>
                    <a:pt x="2837878" y="39125"/>
                    <a:pt x="2837878" y="87388"/>
                  </a:cubicBezTo>
                  <a:cubicBezTo>
                    <a:pt x="2837878" y="320421"/>
                    <a:pt x="2837877" y="553455"/>
                    <a:pt x="2837877" y="786488"/>
                  </a:cubicBezTo>
                  <a:cubicBezTo>
                    <a:pt x="2837877" y="834751"/>
                    <a:pt x="2798752" y="873876"/>
                    <a:pt x="2750489" y="873876"/>
                  </a:cubicBezTo>
                  <a:lnTo>
                    <a:pt x="87388" y="873875"/>
                  </a:lnTo>
                  <a:cubicBezTo>
                    <a:pt x="39125" y="873875"/>
                    <a:pt x="0" y="834750"/>
                    <a:pt x="0" y="786487"/>
                  </a:cubicBezTo>
                  <a:lnTo>
                    <a:pt x="0" y="873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995" tIns="177995" rIns="177995" bIns="177995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/>
                <a:t>Server</a:t>
              </a:r>
              <a:endParaRPr lang="en-CH" sz="4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2F1302-641C-491F-B631-3094488D4D84}"/>
                </a:ext>
              </a:extLst>
            </p:cNvPr>
            <p:cNvSpPr/>
            <p:nvPr/>
          </p:nvSpPr>
          <p:spPr>
            <a:xfrm>
              <a:off x="6215190" y="3566021"/>
              <a:ext cx="2837877" cy="873875"/>
            </a:xfrm>
            <a:custGeom>
              <a:avLst/>
              <a:gdLst>
                <a:gd name="connsiteX0" fmla="*/ 0 w 2837877"/>
                <a:gd name="connsiteY0" fmla="*/ 87388 h 873875"/>
                <a:gd name="connsiteX1" fmla="*/ 87388 w 2837877"/>
                <a:gd name="connsiteY1" fmla="*/ 0 h 873875"/>
                <a:gd name="connsiteX2" fmla="*/ 2750490 w 2837877"/>
                <a:gd name="connsiteY2" fmla="*/ 0 h 873875"/>
                <a:gd name="connsiteX3" fmla="*/ 2837878 w 2837877"/>
                <a:gd name="connsiteY3" fmla="*/ 87388 h 873875"/>
                <a:gd name="connsiteX4" fmla="*/ 2837877 w 2837877"/>
                <a:gd name="connsiteY4" fmla="*/ 786488 h 873875"/>
                <a:gd name="connsiteX5" fmla="*/ 2750489 w 2837877"/>
                <a:gd name="connsiteY5" fmla="*/ 873876 h 873875"/>
                <a:gd name="connsiteX6" fmla="*/ 87388 w 2837877"/>
                <a:gd name="connsiteY6" fmla="*/ 873875 h 873875"/>
                <a:gd name="connsiteX7" fmla="*/ 0 w 2837877"/>
                <a:gd name="connsiteY7" fmla="*/ 786487 h 873875"/>
                <a:gd name="connsiteX8" fmla="*/ 0 w 2837877"/>
                <a:gd name="connsiteY8" fmla="*/ 87388 h 87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7877" h="873875">
                  <a:moveTo>
                    <a:pt x="0" y="87388"/>
                  </a:moveTo>
                  <a:cubicBezTo>
                    <a:pt x="0" y="39125"/>
                    <a:pt x="39125" y="0"/>
                    <a:pt x="87388" y="0"/>
                  </a:cubicBezTo>
                  <a:lnTo>
                    <a:pt x="2750490" y="0"/>
                  </a:lnTo>
                  <a:cubicBezTo>
                    <a:pt x="2798753" y="0"/>
                    <a:pt x="2837878" y="39125"/>
                    <a:pt x="2837878" y="87388"/>
                  </a:cubicBezTo>
                  <a:cubicBezTo>
                    <a:pt x="2837878" y="320421"/>
                    <a:pt x="2837877" y="553455"/>
                    <a:pt x="2837877" y="786488"/>
                  </a:cubicBezTo>
                  <a:cubicBezTo>
                    <a:pt x="2837877" y="834751"/>
                    <a:pt x="2798752" y="873876"/>
                    <a:pt x="2750489" y="873876"/>
                  </a:cubicBezTo>
                  <a:lnTo>
                    <a:pt x="87388" y="873875"/>
                  </a:lnTo>
                  <a:cubicBezTo>
                    <a:pt x="39125" y="873875"/>
                    <a:pt x="0" y="834750"/>
                    <a:pt x="0" y="786487"/>
                  </a:cubicBezTo>
                  <a:lnTo>
                    <a:pt x="0" y="873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995" tIns="177995" rIns="177995" bIns="177995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/>
                <a:t>Auth.</a:t>
              </a:r>
              <a:endParaRPr lang="en-CH" sz="40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38EB2D-7915-44AD-919B-EBF91B2ADD33}"/>
                </a:ext>
              </a:extLst>
            </p:cNvPr>
            <p:cNvSpPr/>
            <p:nvPr/>
          </p:nvSpPr>
          <p:spPr>
            <a:xfrm>
              <a:off x="6215190" y="4502590"/>
              <a:ext cx="2837877" cy="873875"/>
            </a:xfrm>
            <a:custGeom>
              <a:avLst/>
              <a:gdLst>
                <a:gd name="connsiteX0" fmla="*/ 0 w 2837877"/>
                <a:gd name="connsiteY0" fmla="*/ 87388 h 873875"/>
                <a:gd name="connsiteX1" fmla="*/ 87388 w 2837877"/>
                <a:gd name="connsiteY1" fmla="*/ 0 h 873875"/>
                <a:gd name="connsiteX2" fmla="*/ 2750490 w 2837877"/>
                <a:gd name="connsiteY2" fmla="*/ 0 h 873875"/>
                <a:gd name="connsiteX3" fmla="*/ 2837878 w 2837877"/>
                <a:gd name="connsiteY3" fmla="*/ 87388 h 873875"/>
                <a:gd name="connsiteX4" fmla="*/ 2837877 w 2837877"/>
                <a:gd name="connsiteY4" fmla="*/ 786488 h 873875"/>
                <a:gd name="connsiteX5" fmla="*/ 2750489 w 2837877"/>
                <a:gd name="connsiteY5" fmla="*/ 873876 h 873875"/>
                <a:gd name="connsiteX6" fmla="*/ 87388 w 2837877"/>
                <a:gd name="connsiteY6" fmla="*/ 873875 h 873875"/>
                <a:gd name="connsiteX7" fmla="*/ 0 w 2837877"/>
                <a:gd name="connsiteY7" fmla="*/ 786487 h 873875"/>
                <a:gd name="connsiteX8" fmla="*/ 0 w 2837877"/>
                <a:gd name="connsiteY8" fmla="*/ 87388 h 87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7877" h="873875">
                  <a:moveTo>
                    <a:pt x="0" y="87388"/>
                  </a:moveTo>
                  <a:cubicBezTo>
                    <a:pt x="0" y="39125"/>
                    <a:pt x="39125" y="0"/>
                    <a:pt x="87388" y="0"/>
                  </a:cubicBezTo>
                  <a:lnTo>
                    <a:pt x="2750490" y="0"/>
                  </a:lnTo>
                  <a:cubicBezTo>
                    <a:pt x="2798753" y="0"/>
                    <a:pt x="2837878" y="39125"/>
                    <a:pt x="2837878" y="87388"/>
                  </a:cubicBezTo>
                  <a:cubicBezTo>
                    <a:pt x="2837878" y="320421"/>
                    <a:pt x="2837877" y="553455"/>
                    <a:pt x="2837877" y="786488"/>
                  </a:cubicBezTo>
                  <a:cubicBezTo>
                    <a:pt x="2837877" y="834751"/>
                    <a:pt x="2798752" y="873876"/>
                    <a:pt x="2750489" y="873876"/>
                  </a:cubicBezTo>
                  <a:lnTo>
                    <a:pt x="87388" y="873875"/>
                  </a:lnTo>
                  <a:cubicBezTo>
                    <a:pt x="39125" y="873875"/>
                    <a:pt x="0" y="834750"/>
                    <a:pt x="0" y="786487"/>
                  </a:cubicBezTo>
                  <a:lnTo>
                    <a:pt x="0" y="873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995" tIns="177995" rIns="177995" bIns="177995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/>
                <a:t>HTTP</a:t>
              </a:r>
              <a:endParaRPr lang="en-CH" sz="4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16C3AA-6A91-4FA5-9234-B349E4D9E387}"/>
                </a:ext>
              </a:extLst>
            </p:cNvPr>
            <p:cNvSpPr/>
            <p:nvPr/>
          </p:nvSpPr>
          <p:spPr>
            <a:xfrm>
              <a:off x="6215190" y="5439160"/>
              <a:ext cx="2837877" cy="873875"/>
            </a:xfrm>
            <a:custGeom>
              <a:avLst/>
              <a:gdLst>
                <a:gd name="connsiteX0" fmla="*/ 0 w 2837877"/>
                <a:gd name="connsiteY0" fmla="*/ 87388 h 873875"/>
                <a:gd name="connsiteX1" fmla="*/ 87388 w 2837877"/>
                <a:gd name="connsiteY1" fmla="*/ 0 h 873875"/>
                <a:gd name="connsiteX2" fmla="*/ 2750490 w 2837877"/>
                <a:gd name="connsiteY2" fmla="*/ 0 h 873875"/>
                <a:gd name="connsiteX3" fmla="*/ 2837878 w 2837877"/>
                <a:gd name="connsiteY3" fmla="*/ 87388 h 873875"/>
                <a:gd name="connsiteX4" fmla="*/ 2837877 w 2837877"/>
                <a:gd name="connsiteY4" fmla="*/ 786488 h 873875"/>
                <a:gd name="connsiteX5" fmla="*/ 2750489 w 2837877"/>
                <a:gd name="connsiteY5" fmla="*/ 873876 h 873875"/>
                <a:gd name="connsiteX6" fmla="*/ 87388 w 2837877"/>
                <a:gd name="connsiteY6" fmla="*/ 873875 h 873875"/>
                <a:gd name="connsiteX7" fmla="*/ 0 w 2837877"/>
                <a:gd name="connsiteY7" fmla="*/ 786487 h 873875"/>
                <a:gd name="connsiteX8" fmla="*/ 0 w 2837877"/>
                <a:gd name="connsiteY8" fmla="*/ 87388 h 87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7877" h="873875">
                  <a:moveTo>
                    <a:pt x="0" y="87388"/>
                  </a:moveTo>
                  <a:cubicBezTo>
                    <a:pt x="0" y="39125"/>
                    <a:pt x="39125" y="0"/>
                    <a:pt x="87388" y="0"/>
                  </a:cubicBezTo>
                  <a:lnTo>
                    <a:pt x="2750490" y="0"/>
                  </a:lnTo>
                  <a:cubicBezTo>
                    <a:pt x="2798753" y="0"/>
                    <a:pt x="2837878" y="39125"/>
                    <a:pt x="2837878" y="87388"/>
                  </a:cubicBezTo>
                  <a:cubicBezTo>
                    <a:pt x="2837878" y="320421"/>
                    <a:pt x="2837877" y="553455"/>
                    <a:pt x="2837877" y="786488"/>
                  </a:cubicBezTo>
                  <a:cubicBezTo>
                    <a:pt x="2837877" y="834751"/>
                    <a:pt x="2798752" y="873876"/>
                    <a:pt x="2750489" y="873876"/>
                  </a:cubicBezTo>
                  <a:lnTo>
                    <a:pt x="87388" y="873875"/>
                  </a:lnTo>
                  <a:cubicBezTo>
                    <a:pt x="39125" y="873875"/>
                    <a:pt x="0" y="834750"/>
                    <a:pt x="0" y="786487"/>
                  </a:cubicBezTo>
                  <a:lnTo>
                    <a:pt x="0" y="873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995" tIns="177995" rIns="177995" bIns="177995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/>
                <a:t>Network</a:t>
              </a:r>
              <a:endParaRPr lang="en-CH" sz="4000" kern="1200" dirty="0"/>
            </a:p>
          </p:txBody>
        </p:sp>
      </p:grp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B7BE4C3-DD22-4ACD-BFA9-4555436D84A9}"/>
              </a:ext>
            </a:extLst>
          </p:cNvPr>
          <p:cNvSpPr/>
          <p:nvPr/>
        </p:nvSpPr>
        <p:spPr>
          <a:xfrm>
            <a:off x="8600983" y="2179991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161A227-1582-4AA3-819F-BB7B293A59D1}"/>
              </a:ext>
            </a:extLst>
          </p:cNvPr>
          <p:cNvSpPr/>
          <p:nvPr/>
        </p:nvSpPr>
        <p:spPr>
          <a:xfrm>
            <a:off x="8600983" y="3151268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5B72EC4-BEFB-4C2A-A9EC-F1328AA18870}"/>
              </a:ext>
            </a:extLst>
          </p:cNvPr>
          <p:cNvSpPr/>
          <p:nvPr/>
        </p:nvSpPr>
        <p:spPr>
          <a:xfrm>
            <a:off x="8600983" y="4122545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FF4703-76AA-4DBD-AC64-AB58B931F865}"/>
              </a:ext>
            </a:extLst>
          </p:cNvPr>
          <p:cNvSpPr/>
          <p:nvPr/>
        </p:nvSpPr>
        <p:spPr>
          <a:xfrm>
            <a:off x="8600983" y="5093822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8FCCE28-2E4D-467C-B747-5475BB43FF0D}"/>
              </a:ext>
            </a:extLst>
          </p:cNvPr>
          <p:cNvSpPr/>
          <p:nvPr/>
        </p:nvSpPr>
        <p:spPr>
          <a:xfrm>
            <a:off x="3153506" y="2179991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601DCA0-019F-483B-B6CA-EF16629089F4}"/>
              </a:ext>
            </a:extLst>
          </p:cNvPr>
          <p:cNvSpPr/>
          <p:nvPr/>
        </p:nvSpPr>
        <p:spPr>
          <a:xfrm>
            <a:off x="3153506" y="3151268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59129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3964-3E84-4032-9656-93480947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3251-A5E9-4F08-A7F8-C9953BEB2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</a:t>
            </a:r>
            <a:r>
              <a:rPr lang="en-US" sz="3600" dirty="0">
                <a:latin typeface="Consolas" panose="020B0609020204030204" pitchFamily="49" charset="0"/>
              </a:rPr>
              <a:t>N</a:t>
            </a:r>
            <a:r>
              <a:rPr lang="en-US" dirty="0"/>
              <a:t> depends </a:t>
            </a:r>
            <a:r>
              <a:rPr lang="en-US" u="sng" dirty="0"/>
              <a:t>only</a:t>
            </a:r>
            <a:r>
              <a:rPr lang="en-US" dirty="0"/>
              <a:t> on layer </a:t>
            </a:r>
            <a:r>
              <a:rPr lang="en-US" sz="3600" dirty="0">
                <a:latin typeface="Consolas" panose="020B0609020204030204" pitchFamily="49" charset="0"/>
              </a:rPr>
              <a:t>N-1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Implementation context of </a:t>
            </a:r>
            <a:r>
              <a:rPr lang="en-US" sz="3600" dirty="0">
                <a:latin typeface="Consolas" panose="020B0609020204030204" pitchFamily="49" charset="0"/>
              </a:rPr>
              <a:t>N</a:t>
            </a:r>
            <a:r>
              <a:rPr lang="en-US" dirty="0"/>
              <a:t> = interface of </a:t>
            </a:r>
            <a:r>
              <a:rPr lang="en-US" sz="3600" dirty="0">
                <a:latin typeface="Consolas" panose="020B0609020204030204" pitchFamily="49" charset="0"/>
              </a:rPr>
              <a:t>N-1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3096C-E006-4846-99CD-7C8991A0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418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8E5945-4A63-488D-8D99-FE80C749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</a:t>
            </a:fld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65C3F-99DC-4DF5-927D-271FE3E5B260}"/>
              </a:ext>
            </a:extLst>
          </p:cNvPr>
          <p:cNvSpPr txBox="1"/>
          <p:nvPr/>
        </p:nvSpPr>
        <p:spPr>
          <a:xfrm>
            <a:off x="0" y="1604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print(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"Hello, World!"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CH" sz="3600" dirty="0">
              <a:latin typeface="Consolas" panose="020B0609020204030204" pitchFamily="49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D4745B-F7C6-4E62-B2A8-1FA103EC7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8138" y="1488031"/>
            <a:ext cx="1335722" cy="133572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1DE2266-AFE1-4270-B2D5-498497F67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2408"/>
          <a:stretch/>
        </p:blipFill>
        <p:spPr>
          <a:xfrm>
            <a:off x="3254127" y="3420728"/>
            <a:ext cx="5683745" cy="11939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C83C2F-F83D-4A69-9A93-E2F08C665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9496" y="5302486"/>
            <a:ext cx="2433004" cy="9608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CF2627-A0CC-43DE-96CF-5F8A0AECB704}"/>
              </a:ext>
            </a:extLst>
          </p:cNvPr>
          <p:cNvCxnSpPr>
            <a:cxnSpLocks/>
          </p:cNvCxnSpPr>
          <p:nvPr/>
        </p:nvCxnSpPr>
        <p:spPr>
          <a:xfrm flipH="1">
            <a:off x="6095998" y="894906"/>
            <a:ext cx="2" cy="5088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2571FC-6C39-4EE9-9412-9C1AF9210A53}"/>
              </a:ext>
            </a:extLst>
          </p:cNvPr>
          <p:cNvCxnSpPr>
            <a:cxnSpLocks/>
          </p:cNvCxnSpPr>
          <p:nvPr/>
        </p:nvCxnSpPr>
        <p:spPr>
          <a:xfrm>
            <a:off x="6095998" y="2911876"/>
            <a:ext cx="0" cy="5088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FC8F86-52AA-47E3-8737-B06B5B29FDA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95998" y="4614679"/>
            <a:ext cx="2" cy="52693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30439-A906-4BAB-BC6D-B1A482C463CF}"/>
              </a:ext>
            </a:extLst>
          </p:cNvPr>
          <p:cNvCxnSpPr>
            <a:cxnSpLocks/>
          </p:cNvCxnSpPr>
          <p:nvPr/>
        </p:nvCxnSpPr>
        <p:spPr>
          <a:xfrm>
            <a:off x="6095998" y="6356350"/>
            <a:ext cx="1" cy="5016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447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433E-802B-4D74-80DB-C9E440DE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“Reverse” dependencies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596E-E39B-42C5-8AEB-35019D13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 sort(items) = {</a:t>
            </a:r>
          </a:p>
          <a:p>
            <a:r>
              <a:rPr lang="en-US" dirty="0">
                <a:latin typeface="Consolas" panose="020B0609020204030204" pitchFamily="49" charset="0"/>
              </a:rPr>
              <a:t>  ...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(items(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</a:rPr>
              <a:t> items(j))</a:t>
            </a:r>
          </a:p>
          <a:p>
            <a:r>
              <a:rPr lang="en-US" dirty="0">
                <a:latin typeface="Consolas" panose="020B0609020204030204" pitchFamily="49" charset="0"/>
              </a:rPr>
              <a:t>    ...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F5CE4-B5D2-4047-8AD5-49295B40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6285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2339-CA9B-492C-B021-AC0DD883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41</a:t>
            </a:fld>
            <a:endParaRPr lang="en-CH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E329D4-DC78-495D-BC71-6E64D9F6FFFA}"/>
              </a:ext>
            </a:extLst>
          </p:cNvPr>
          <p:cNvSpPr/>
          <p:nvPr/>
        </p:nvSpPr>
        <p:spPr>
          <a:xfrm>
            <a:off x="3435125" y="1690688"/>
            <a:ext cx="5321748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/>
              <a:t>App</a:t>
            </a:r>
            <a:endParaRPr lang="en-CH" sz="40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926D8A-48EE-4DFB-B0B6-364F945D3382}"/>
              </a:ext>
            </a:extLst>
          </p:cNvPr>
          <p:cNvSpPr/>
          <p:nvPr/>
        </p:nvSpPr>
        <p:spPr>
          <a:xfrm>
            <a:off x="3435125" y="2626943"/>
            <a:ext cx="5321748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atin typeface="Consolas" panose="020B0609020204030204" pitchFamily="49" charset="0"/>
              </a:rPr>
              <a:t>sort</a:t>
            </a:r>
            <a:endParaRPr lang="en-CH" sz="4000" kern="1200" dirty="0">
              <a:latin typeface="Consolas" panose="020B0609020204030204" pitchFamily="49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6EA0712-99E2-4AB3-8C7D-D3F5234C8AF9}"/>
              </a:ext>
            </a:extLst>
          </p:cNvPr>
          <p:cNvSpPr/>
          <p:nvPr/>
        </p:nvSpPr>
        <p:spPr>
          <a:xfrm>
            <a:off x="8142098" y="2155342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832E41E-053D-4A55-9278-C4A0285937A2}"/>
              </a:ext>
            </a:extLst>
          </p:cNvPr>
          <p:cNvSpPr/>
          <p:nvPr/>
        </p:nvSpPr>
        <p:spPr>
          <a:xfrm rot="10800000">
            <a:off x="3612391" y="2150126"/>
            <a:ext cx="437512" cy="8969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00950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433E-802B-4D74-80DB-C9E440DE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596E-E39B-42C5-8AEB-35019D13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 sort(items, 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less_than</a:t>
            </a:r>
            <a:r>
              <a:rPr lang="en-US" dirty="0">
                <a:latin typeface="Consolas" panose="020B0609020204030204" pitchFamily="49" charset="0"/>
              </a:rPr>
              <a:t>) = {</a:t>
            </a:r>
          </a:p>
          <a:p>
            <a:r>
              <a:rPr lang="en-US" dirty="0">
                <a:latin typeface="Consolas" panose="020B0609020204030204" pitchFamily="49" charset="0"/>
              </a:rPr>
              <a:t>  ...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CH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less_than</a:t>
            </a:r>
            <a:r>
              <a:rPr lang="en-US" dirty="0">
                <a:latin typeface="Consolas" panose="020B0609020204030204" pitchFamily="49" charset="0"/>
              </a:rPr>
              <a:t>(items(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), items(j))</a:t>
            </a:r>
            <a:r>
              <a:rPr lang="en-CH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...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F5CE4-B5D2-4047-8AD5-49295B40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29700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2339-CA9B-492C-B021-AC0DD883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43</a:t>
            </a:fld>
            <a:endParaRPr lang="en-CH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E329D4-DC78-495D-BC71-6E64D9F6FFFA}"/>
              </a:ext>
            </a:extLst>
          </p:cNvPr>
          <p:cNvSpPr/>
          <p:nvPr/>
        </p:nvSpPr>
        <p:spPr>
          <a:xfrm>
            <a:off x="3435125" y="1690688"/>
            <a:ext cx="5321748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/>
              <a:t>App</a:t>
            </a:r>
            <a:endParaRPr lang="en-CH" sz="40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926D8A-48EE-4DFB-B0B6-364F945D3382}"/>
              </a:ext>
            </a:extLst>
          </p:cNvPr>
          <p:cNvSpPr/>
          <p:nvPr/>
        </p:nvSpPr>
        <p:spPr>
          <a:xfrm>
            <a:off x="3435125" y="2626943"/>
            <a:ext cx="5321748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atin typeface="Consolas" panose="020B0609020204030204" pitchFamily="49" charset="0"/>
              </a:rPr>
              <a:t>sort</a:t>
            </a:r>
            <a:endParaRPr lang="en-CH" sz="4000" kern="1200" dirty="0">
              <a:latin typeface="Consolas" panose="020B0609020204030204" pitchFamily="49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6EA0712-99E2-4AB3-8C7D-D3F5234C8AF9}"/>
              </a:ext>
            </a:extLst>
          </p:cNvPr>
          <p:cNvSpPr/>
          <p:nvPr/>
        </p:nvSpPr>
        <p:spPr>
          <a:xfrm>
            <a:off x="8142098" y="2155342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7484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1278-DF5D-4BCC-A401-457562D0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objects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2B294-B2FE-4326-AC52-D8B78D3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3600" dirty="0">
                <a:latin typeface="Consolas" panose="020B0609020204030204" pitchFamily="49" charset="0"/>
              </a:rPr>
              <a:t>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3600" dirty="0">
                <a:latin typeface="Consolas" panose="020B0609020204030204" pitchFamily="49" charset="0"/>
              </a:rPr>
              <a:t> __</a:t>
            </a:r>
            <a:r>
              <a:rPr lang="en-US" sz="3600" dirty="0" err="1">
                <a:latin typeface="Consolas" panose="020B0609020204030204" pitchFamily="49" charset="0"/>
              </a:rPr>
              <a:t>init</a:t>
            </a:r>
            <a:r>
              <a:rPr lang="en-US" sz="3600" dirty="0">
                <a:latin typeface="Consolas" panose="020B0609020204030204" pitchFamily="49" charset="0"/>
              </a:rPr>
              <a:t>__(self):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</a:t>
            </a:r>
            <a:r>
              <a:rPr lang="en-US" sz="3600" dirty="0" err="1">
                <a:latin typeface="Consolas" panose="020B0609020204030204" pitchFamily="49" charset="0"/>
              </a:rPr>
              <a:t>self.socket</a:t>
            </a:r>
            <a:r>
              <a:rPr lang="en-US" sz="3600" dirty="0">
                <a:latin typeface="Consolas" panose="020B0609020204030204" pitchFamily="49" charset="0"/>
              </a:rPr>
              <a:t> =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Socket</a:t>
            </a:r>
            <a:r>
              <a:rPr lang="en-US" sz="36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B69E8-4CD9-4579-8AE4-1EE381F5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52397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2B294-B2FE-4326-AC52-D8B78D3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3600" dirty="0">
                <a:latin typeface="Consolas" panose="020B0609020204030204" pitchFamily="49" charset="0"/>
              </a:rPr>
              <a:t>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3600" dirty="0">
                <a:latin typeface="Consolas" panose="020B0609020204030204" pitchFamily="49" charset="0"/>
              </a:rPr>
              <a:t> __</a:t>
            </a:r>
            <a:r>
              <a:rPr lang="en-US" sz="3600" dirty="0" err="1">
                <a:latin typeface="Consolas" panose="020B0609020204030204" pitchFamily="49" charset="0"/>
              </a:rPr>
              <a:t>init</a:t>
            </a:r>
            <a:r>
              <a:rPr lang="en-US" sz="3600" dirty="0">
                <a:latin typeface="Consolas" panose="020B0609020204030204" pitchFamily="49" charset="0"/>
              </a:rPr>
              <a:t>__(self, </a:t>
            </a:r>
            <a:r>
              <a:rPr lang="en-US" sz="3600" dirty="0">
                <a:highlight>
                  <a:srgbClr val="FFFF00"/>
                </a:highlight>
                <a:latin typeface="Consolas" panose="020B0609020204030204" pitchFamily="49" charset="0"/>
              </a:rPr>
              <a:t>socket</a:t>
            </a:r>
            <a:r>
              <a:rPr lang="en-US" sz="36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</a:t>
            </a:r>
            <a:r>
              <a:rPr lang="en-US" sz="3600" dirty="0" err="1">
                <a:latin typeface="Consolas" panose="020B0609020204030204" pitchFamily="49" charset="0"/>
              </a:rPr>
              <a:t>self.socket</a:t>
            </a:r>
            <a:r>
              <a:rPr lang="en-US" sz="3600" dirty="0">
                <a:latin typeface="Consolas" panose="020B0609020204030204" pitchFamily="49" charset="0"/>
              </a:rPr>
              <a:t> =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B69E8-4CD9-4579-8AE4-1EE381F5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56029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4B0A-BD85-4399-957F-9C0E7360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modules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3472F-D48D-48E7-AB4D-750CF30A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generic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3600" dirty="0">
                <a:latin typeface="Consolas" panose="020B0609020204030204" pitchFamily="49" charset="0"/>
              </a:rPr>
              <a:t> Socket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Http_Client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is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...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end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Http_Client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52EDD-0EB7-462F-B276-CB75099B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46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726B5-D8EA-41A2-A2B7-5D04D8539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Ada programming language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9039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DCA5-ABFB-44F2-AD2B-316E4E76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vs. composition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A9C3-61C7-4648-A5BC-65DAA940F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MobileApp</a:t>
            </a:r>
            <a:endParaRPr lang="fr-CH" sz="3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fr-CH" sz="3600" dirty="0">
              <a:latin typeface="Consolas" panose="020B0609020204030204" pitchFamily="49" charset="0"/>
            </a:endParaRPr>
          </a:p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MyApp</a:t>
            </a:r>
            <a:r>
              <a:rPr lang="fr-CH" sz="3600" dirty="0">
                <a:latin typeface="Consolas" panose="020B0609020204030204" pitchFamily="49" charset="0"/>
              </a:rPr>
              <a:t> { </a:t>
            </a:r>
            <a:r>
              <a:rPr lang="fr-CH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fr-CH" sz="3600" dirty="0"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MobileApp</a:t>
            </a:r>
            <a:r>
              <a:rPr lang="fr-CH" sz="3600" dirty="0">
                <a:latin typeface="Consolas" panose="020B0609020204030204" pitchFamily="49" charset="0"/>
              </a:rPr>
              <a:t> mobile; }</a:t>
            </a:r>
          </a:p>
          <a:p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88C69-FA84-4710-9F8D-6CC2D772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3147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FE78-5384-4098-BFC5-8688CFF7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48</a:t>
            </a:fld>
            <a:endParaRPr lang="en-CH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D041F-0D85-4AF3-A918-A626E9A80CF8}"/>
              </a:ext>
            </a:extLst>
          </p:cNvPr>
          <p:cNvGrpSpPr/>
          <p:nvPr/>
        </p:nvGrpSpPr>
        <p:grpSpPr>
          <a:xfrm>
            <a:off x="6606166" y="2766490"/>
            <a:ext cx="5321748" cy="1815776"/>
            <a:chOff x="6220270" y="2549479"/>
            <a:chExt cx="5321748" cy="181577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7B214E-0DED-4F1B-9AF2-C784EE2D569B}"/>
                </a:ext>
              </a:extLst>
            </p:cNvPr>
            <p:cNvSpPr/>
            <p:nvPr/>
          </p:nvSpPr>
          <p:spPr>
            <a:xfrm>
              <a:off x="6220270" y="2549479"/>
              <a:ext cx="5321748" cy="87952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 err="1">
                  <a:latin typeface="Consolas" panose="020B0609020204030204" pitchFamily="49" charset="0"/>
                </a:rPr>
                <a:t>MyApp</a:t>
              </a:r>
              <a:endParaRPr lang="en-CH" sz="3600" kern="1200" dirty="0">
                <a:latin typeface="Consolas" panose="020B0609020204030204" pitchFamily="49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BF680E5-9239-44D4-AA54-C2EA2B9DD4DE}"/>
                </a:ext>
              </a:extLst>
            </p:cNvPr>
            <p:cNvSpPr/>
            <p:nvPr/>
          </p:nvSpPr>
          <p:spPr>
            <a:xfrm>
              <a:off x="6220270" y="3485734"/>
              <a:ext cx="5321748" cy="87952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 err="1">
                  <a:latin typeface="Consolas" panose="020B0609020204030204" pitchFamily="49" charset="0"/>
                </a:rPr>
                <a:t>MobileApp</a:t>
              </a:r>
              <a:endParaRPr lang="en-CH" sz="4000" kern="1200" dirty="0">
                <a:latin typeface="Consolas" panose="020B0609020204030204" pitchFamily="49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E88D9EDE-213D-47A4-AEE4-044FEF1EE9B4}"/>
                </a:ext>
              </a:extLst>
            </p:cNvPr>
            <p:cNvSpPr/>
            <p:nvPr/>
          </p:nvSpPr>
          <p:spPr>
            <a:xfrm>
              <a:off x="10927243" y="3014133"/>
              <a:ext cx="437512" cy="89690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7859B4-B4DD-42B3-B2BD-F0379C3784B1}"/>
              </a:ext>
            </a:extLst>
          </p:cNvPr>
          <p:cNvGrpSpPr/>
          <p:nvPr/>
        </p:nvGrpSpPr>
        <p:grpSpPr>
          <a:xfrm>
            <a:off x="264087" y="2771706"/>
            <a:ext cx="5321748" cy="1815777"/>
            <a:chOff x="264086" y="2549479"/>
            <a:chExt cx="5321748" cy="181577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0387839-A7DA-41F2-AEB8-BF2CD508590F}"/>
                </a:ext>
              </a:extLst>
            </p:cNvPr>
            <p:cNvSpPr/>
            <p:nvPr/>
          </p:nvSpPr>
          <p:spPr>
            <a:xfrm>
              <a:off x="3039034" y="2549479"/>
              <a:ext cx="2546800" cy="1810560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 err="1">
                  <a:latin typeface="Consolas" panose="020B0609020204030204" pitchFamily="49" charset="0"/>
                </a:rPr>
                <a:t>MyApp</a:t>
              </a:r>
              <a:endParaRPr lang="en-CH" sz="3600" kern="1200" dirty="0">
                <a:latin typeface="Consolas" panose="020B0609020204030204" pitchFamily="49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9247CC-DD6B-41F3-88AE-250A9D283AA3}"/>
                </a:ext>
              </a:extLst>
            </p:cNvPr>
            <p:cNvSpPr/>
            <p:nvPr/>
          </p:nvSpPr>
          <p:spPr>
            <a:xfrm>
              <a:off x="264086" y="2554696"/>
              <a:ext cx="2667372" cy="1810560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 err="1">
                  <a:latin typeface="Consolas" panose="020B0609020204030204" pitchFamily="49" charset="0"/>
                </a:rPr>
                <a:t>MobileApp</a:t>
              </a:r>
              <a:endParaRPr lang="en-CH" sz="4000" kern="1200" dirty="0">
                <a:latin typeface="Consolas" panose="020B0609020204030204" pitchFamily="49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99A105B8-4F75-4741-840C-CF0CCD003012}"/>
                </a:ext>
              </a:extLst>
            </p:cNvPr>
            <p:cNvSpPr/>
            <p:nvPr/>
          </p:nvSpPr>
          <p:spPr>
            <a:xfrm rot="5400000">
              <a:off x="2712702" y="3584934"/>
              <a:ext cx="437512" cy="89690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4157170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F3AA-9AA2-4E68-BD07-4105FE44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in same layer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EA15B-62E1-4757-BEB1-1FBD27D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49</a:t>
            </a:fld>
            <a:endParaRPr lang="en-CH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CBA51B-79E9-4077-A728-888133392485}"/>
              </a:ext>
            </a:extLst>
          </p:cNvPr>
          <p:cNvSpPr/>
          <p:nvPr/>
        </p:nvSpPr>
        <p:spPr>
          <a:xfrm>
            <a:off x="264087" y="3583758"/>
            <a:ext cx="3720684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 err="1">
                <a:latin typeface="Consolas" panose="020B0609020204030204" pitchFamily="49" charset="0"/>
              </a:rPr>
              <a:t>LaserPrinter</a:t>
            </a:r>
            <a:endParaRPr lang="en-CH" sz="3600" kern="1200" dirty="0">
              <a:latin typeface="Consolas" panose="020B0609020204030204" pitchFamily="49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8AE2C9-F028-4AA8-A1A1-B7D10AE33E1A}"/>
              </a:ext>
            </a:extLst>
          </p:cNvPr>
          <p:cNvSpPr/>
          <p:nvPr/>
        </p:nvSpPr>
        <p:spPr>
          <a:xfrm>
            <a:off x="4235658" y="3583756"/>
            <a:ext cx="3720684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atin typeface="Consolas" panose="020B0609020204030204" pitchFamily="49" charset="0"/>
              </a:rPr>
              <a:t>Printer</a:t>
            </a:r>
            <a:endParaRPr lang="en-CH" sz="4000" kern="1200" dirty="0">
              <a:latin typeface="Consolas" panose="020B0609020204030204" pitchFamily="49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227F42E-CF2F-4EE0-9FB3-2A2C6A0189D6}"/>
              </a:ext>
            </a:extLst>
          </p:cNvPr>
          <p:cNvSpPr/>
          <p:nvPr/>
        </p:nvSpPr>
        <p:spPr>
          <a:xfrm>
            <a:off x="8207229" y="3583757"/>
            <a:ext cx="3720684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 err="1">
                <a:latin typeface="Consolas" panose="020B0609020204030204" pitchFamily="49" charset="0"/>
              </a:rPr>
              <a:t>InkjetPrinter</a:t>
            </a:r>
            <a:endParaRPr lang="en-CH" sz="3600" kern="1200" dirty="0">
              <a:latin typeface="Consolas" panose="020B0609020204030204" pitchFamily="49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8646C37-F82A-4074-B9BA-CDB9C3E87EB8}"/>
              </a:ext>
            </a:extLst>
          </p:cNvPr>
          <p:cNvSpPr/>
          <p:nvPr/>
        </p:nvSpPr>
        <p:spPr>
          <a:xfrm rot="5400000">
            <a:off x="7783334" y="3697352"/>
            <a:ext cx="437512" cy="65232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3C08CB0-3E13-4083-93D3-6CCBD4DCF5F1}"/>
              </a:ext>
            </a:extLst>
          </p:cNvPr>
          <p:cNvSpPr/>
          <p:nvPr/>
        </p:nvSpPr>
        <p:spPr>
          <a:xfrm rot="16200000">
            <a:off x="3971156" y="3697352"/>
            <a:ext cx="437512" cy="65232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026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5D214-277D-4C75-9909-5BB9B22F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F9E914-1256-40B1-9B30-6B58407D1254}"/>
              </a:ext>
            </a:extLst>
          </p:cNvPr>
          <p:cNvSpPr/>
          <p:nvPr/>
        </p:nvSpPr>
        <p:spPr>
          <a:xfrm>
            <a:off x="978715" y="996518"/>
            <a:ext cx="10234570" cy="4880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3600" dirty="0">
              <a:solidFill>
                <a:schemeClr val="tx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3B7C1F8-3F7C-455C-B39A-B768C9985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8138" y="1488031"/>
            <a:ext cx="1335722" cy="133572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26C2FC-E25C-41D5-8D56-09F670E89CF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840547" y="4467682"/>
            <a:ext cx="103218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473F8C-1FCD-4713-A8F9-09FCFBD8F96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9262" y="4467683"/>
            <a:ext cx="103219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C588A79-8457-4528-9FA7-C33104482B17}"/>
              </a:ext>
            </a:extLst>
          </p:cNvPr>
          <p:cNvSpPr/>
          <p:nvPr/>
        </p:nvSpPr>
        <p:spPr>
          <a:xfrm>
            <a:off x="1394021" y="3428994"/>
            <a:ext cx="2446526" cy="2077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Tokenizer</a:t>
            </a:r>
            <a:endParaRPr lang="en-CH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B53383-67F0-4D9D-A81C-AE0CF1062F04}"/>
              </a:ext>
            </a:extLst>
          </p:cNvPr>
          <p:cNvSpPr/>
          <p:nvPr/>
        </p:nvSpPr>
        <p:spPr>
          <a:xfrm>
            <a:off x="4872736" y="3428995"/>
            <a:ext cx="2446526" cy="2077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Parser</a:t>
            </a:r>
            <a:endParaRPr lang="en-CH" sz="4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16760C-021F-47DD-AFA5-90DCE208370C}"/>
              </a:ext>
            </a:extLst>
          </p:cNvPr>
          <p:cNvSpPr/>
          <p:nvPr/>
        </p:nvSpPr>
        <p:spPr>
          <a:xfrm>
            <a:off x="8351454" y="3428995"/>
            <a:ext cx="2446525" cy="2077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Interpreter</a:t>
            </a:r>
            <a:endParaRPr lang="en-CH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11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0192-261F-4606-8EF5-76AC1351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levels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64A49-55BD-4CFD-8E54-97CB4AAE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50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35D75-5316-4F7E-9912-710FA7E37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Wikipedia (Optical fiber cable, MAC address), EPFL News (EPFL Campus)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749C78B-8A9F-4CD8-A8CD-BC6F3536F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0" y="3603624"/>
            <a:ext cx="66484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D83F592-FA87-4E82-B2F7-F648434D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57" y="2531582"/>
            <a:ext cx="5688886" cy="31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es membres de la communauté EPFL peuvent s’abonner aux groupes en mode public, en fonction de leurs centres d’intérêts. © 2021 EPFL">
            <a:extLst>
              <a:ext uri="{FF2B5EF4-FFF2-40B4-BE49-F238E27FC236}">
                <a16:creationId xmlns:a16="http://schemas.microsoft.com/office/drawing/2014/main" id="{D4D7D049-34FF-41BA-975C-F59CCBB3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68" y="1358040"/>
            <a:ext cx="5763272" cy="32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4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0519-DD58-4706-98FD-32E94F9F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levels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CA1BB-7D98-430A-B390-C41615DF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51</a:t>
            </a:fld>
            <a:endParaRPr lang="en-CH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684A93A-78C9-4A37-8E8A-220EEB9C5ACE}"/>
              </a:ext>
            </a:extLst>
          </p:cNvPr>
          <p:cNvSpPr/>
          <p:nvPr/>
        </p:nvSpPr>
        <p:spPr>
          <a:xfrm>
            <a:off x="2902199" y="1795244"/>
            <a:ext cx="6387601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/>
              <a:t>Impossible to use</a:t>
            </a:r>
            <a:endParaRPr lang="en-CH" sz="40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42E2A45-6006-464D-91DF-EF2770435C9B}"/>
              </a:ext>
            </a:extLst>
          </p:cNvPr>
          <p:cNvSpPr/>
          <p:nvPr/>
        </p:nvSpPr>
        <p:spPr>
          <a:xfrm>
            <a:off x="2902199" y="3681058"/>
            <a:ext cx="6387601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/>
              <a:t>Desired</a:t>
            </a:r>
            <a:endParaRPr lang="en-CH" sz="44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2B859D-D7E6-4FA3-8669-BB2D41FC24D2}"/>
              </a:ext>
            </a:extLst>
          </p:cNvPr>
          <p:cNvSpPr/>
          <p:nvPr/>
        </p:nvSpPr>
        <p:spPr>
          <a:xfrm>
            <a:off x="2902198" y="5566872"/>
            <a:ext cx="6387601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/>
              <a:t>Annoying to use</a:t>
            </a:r>
            <a:endParaRPr lang="en-CH" sz="4000" kern="1200" dirty="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88C3EE30-F999-4F8D-BAFF-B82462D161F2}"/>
              </a:ext>
            </a:extLst>
          </p:cNvPr>
          <p:cNvSpPr/>
          <p:nvPr/>
        </p:nvSpPr>
        <p:spPr>
          <a:xfrm>
            <a:off x="465784" y="1795244"/>
            <a:ext cx="708209" cy="4651151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01716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8323-2402-4043-BFF2-2674F8D4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expose &gt;1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E40BD-AB9C-4966-BF51-EAC75310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net.fiber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net.ethernet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package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net.app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1175-9241-45E6-BBDB-8F7CC896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5001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FFE3-3BF3-4E61-A4A9-007C6CE3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B134-B55D-4360-8B4E-7EB99F4F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GDI: 10 lines</a:t>
            </a:r>
          </a:p>
          <a:p>
            <a:r>
              <a:rPr lang="en-US" dirty="0"/>
              <a:t>OpenGL: 100 lines</a:t>
            </a:r>
          </a:p>
          <a:p>
            <a:r>
              <a:rPr lang="en-US" dirty="0"/>
              <a:t>Vulkan: 1000 lines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5119C-F1CA-48BA-837A-00E1CADF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53</a:t>
            </a:fld>
            <a:endParaRPr lang="en-CH" dirty="0"/>
          </a:p>
        </p:txBody>
      </p:sp>
      <p:pic>
        <p:nvPicPr>
          <p:cNvPr id="6" name="Picture 2" descr="An image of a basic triangle rendered in modern OpenGL">
            <a:extLst>
              <a:ext uri="{FF2B5EF4-FFF2-40B4-BE49-F238E27FC236}">
                <a16:creationId xmlns:a16="http://schemas.microsoft.com/office/drawing/2014/main" id="{76638529-A856-41E3-B759-9A1CE7E7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308" y="1506710"/>
            <a:ext cx="5926492" cy="467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03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4F2E-4E68-4092-BCA9-4DC6C92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abstraction “leaks”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AEDBF-8A36-4F1A-A393-F118DE20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showMenu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LocalDate</a:t>
            </a:r>
            <a:r>
              <a:rPr lang="en-US" sz="3600" dirty="0">
                <a:latin typeface="Consolas" panose="020B0609020204030204" pitchFamily="49" charset="0"/>
              </a:rPr>
              <a:t> date,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        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sz="3600" dirty="0">
                <a:latin typeface="Consolas" panose="020B0609020204030204" pitchFamily="49" charset="0"/>
              </a:rPr>
              <a:t> useIPv4);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BB641-9FAF-4188-AA59-744D48AE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83827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9D1C0-CCC8-4BDC-BB3D-172333AC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/** </a:t>
            </a:r>
            <a:r>
              <a:rPr lang="fr-CH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Reads</a:t>
            </a:r>
            <a:r>
              <a:rPr lang="fr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a line and </a:t>
            </a:r>
            <a:r>
              <a:rPr lang="fr-CH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puts</a:t>
            </a:r>
            <a:r>
              <a:rPr lang="fr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it</a:t>
            </a:r>
            <a:r>
              <a:rPr lang="fr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into</a:t>
            </a:r>
            <a:r>
              <a:rPr lang="fr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fr-CH" sz="3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str</a:t>
            </a:r>
            <a:r>
              <a:rPr lang="fr-CH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fr-CH" sz="3600" dirty="0">
                <a:latin typeface="Consolas" panose="020B0609020204030204" pitchFamily="49" charset="0"/>
              </a:rPr>
              <a:t>* </a:t>
            </a:r>
            <a:r>
              <a:rPr lang="fr-CH" sz="3600" dirty="0" err="1">
                <a:latin typeface="Consolas" panose="020B0609020204030204" pitchFamily="49" charset="0"/>
              </a:rPr>
              <a:t>gets</a:t>
            </a:r>
            <a:r>
              <a:rPr lang="fr-CH" sz="3600" dirty="0">
                <a:latin typeface="Consolas" panose="020B0609020204030204" pitchFamily="49" charset="0"/>
              </a:rPr>
              <a:t>(</a:t>
            </a:r>
            <a:r>
              <a:rPr lang="fr-CH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fr-CH" sz="3600" dirty="0">
                <a:latin typeface="Consolas" panose="020B0609020204030204" pitchFamily="49" charset="0"/>
              </a:rPr>
              <a:t>* </a:t>
            </a:r>
            <a:r>
              <a:rPr lang="fr-CH" sz="3600" dirty="0" err="1">
                <a:latin typeface="Consolas" panose="020B0609020204030204" pitchFamily="49" charset="0"/>
              </a:rPr>
              <a:t>str</a:t>
            </a:r>
            <a:r>
              <a:rPr lang="fr-CH" sz="3600" dirty="0">
                <a:latin typeface="Consolas" panose="020B0609020204030204" pitchFamily="49" charset="0"/>
              </a:rPr>
              <a:t>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C507B-638E-4AA9-B107-62D3256D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888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EA74-939F-4D0F-B27F-5EDB3F5B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leak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B65D-54E3-4AAA-9CAC-AFC5AE1D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56</a:t>
            </a:fld>
            <a:endParaRPr lang="en-CH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D2645BE-84C2-4037-83F9-43F6BF5E92CE}"/>
              </a:ext>
            </a:extLst>
          </p:cNvPr>
          <p:cNvSpPr/>
          <p:nvPr/>
        </p:nvSpPr>
        <p:spPr>
          <a:xfrm>
            <a:off x="3435126" y="2521112"/>
            <a:ext cx="5321748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CH" sz="3600" kern="1200" dirty="0">
              <a:latin typeface="Consolas" panose="020B0609020204030204" pitchFamily="49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B1FB474-AFA8-4553-BAB3-625EA350EA9C}"/>
              </a:ext>
            </a:extLst>
          </p:cNvPr>
          <p:cNvSpPr/>
          <p:nvPr/>
        </p:nvSpPr>
        <p:spPr>
          <a:xfrm>
            <a:off x="3435126" y="3457367"/>
            <a:ext cx="5321748" cy="879521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CH" sz="4000" kern="1200" dirty="0">
              <a:latin typeface="Consolas" panose="020B0609020204030204" pitchFamily="49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2F7BB6-C49C-4C51-BD97-D9A132F30D93}"/>
              </a:ext>
            </a:extLst>
          </p:cNvPr>
          <p:cNvSpPr/>
          <p:nvPr/>
        </p:nvSpPr>
        <p:spPr>
          <a:xfrm>
            <a:off x="8142099" y="2985766"/>
            <a:ext cx="437512" cy="8969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32D4CC-2CC8-4550-92E0-B7F4D15D2B89}"/>
              </a:ext>
            </a:extLst>
          </p:cNvPr>
          <p:cNvSpPr/>
          <p:nvPr/>
        </p:nvSpPr>
        <p:spPr>
          <a:xfrm>
            <a:off x="5188145" y="2399251"/>
            <a:ext cx="221076" cy="1483415"/>
          </a:xfrm>
          <a:custGeom>
            <a:avLst/>
            <a:gdLst>
              <a:gd name="connsiteX0" fmla="*/ 0 w 5321748"/>
              <a:gd name="connsiteY0" fmla="*/ 87952 h 879521"/>
              <a:gd name="connsiteX1" fmla="*/ 87952 w 5321748"/>
              <a:gd name="connsiteY1" fmla="*/ 0 h 879521"/>
              <a:gd name="connsiteX2" fmla="*/ 5233796 w 5321748"/>
              <a:gd name="connsiteY2" fmla="*/ 0 h 879521"/>
              <a:gd name="connsiteX3" fmla="*/ 5321748 w 5321748"/>
              <a:gd name="connsiteY3" fmla="*/ 87952 h 879521"/>
              <a:gd name="connsiteX4" fmla="*/ 5321748 w 5321748"/>
              <a:gd name="connsiteY4" fmla="*/ 791569 h 879521"/>
              <a:gd name="connsiteX5" fmla="*/ 5233796 w 5321748"/>
              <a:gd name="connsiteY5" fmla="*/ 879521 h 879521"/>
              <a:gd name="connsiteX6" fmla="*/ 87952 w 5321748"/>
              <a:gd name="connsiteY6" fmla="*/ 879521 h 879521"/>
              <a:gd name="connsiteX7" fmla="*/ 0 w 5321748"/>
              <a:gd name="connsiteY7" fmla="*/ 791569 h 879521"/>
              <a:gd name="connsiteX8" fmla="*/ 0 w 5321748"/>
              <a:gd name="connsiteY8" fmla="*/ 87952 h 87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1748" h="879521">
                <a:moveTo>
                  <a:pt x="0" y="87952"/>
                </a:moveTo>
                <a:cubicBezTo>
                  <a:pt x="0" y="39377"/>
                  <a:pt x="39377" y="0"/>
                  <a:pt x="87952" y="0"/>
                </a:cubicBezTo>
                <a:lnTo>
                  <a:pt x="5233796" y="0"/>
                </a:lnTo>
                <a:cubicBezTo>
                  <a:pt x="5282371" y="0"/>
                  <a:pt x="5321748" y="39377"/>
                  <a:pt x="5321748" y="87952"/>
                </a:cubicBezTo>
                <a:lnTo>
                  <a:pt x="5321748" y="791569"/>
                </a:lnTo>
                <a:cubicBezTo>
                  <a:pt x="5321748" y="840144"/>
                  <a:pt x="5282371" y="879521"/>
                  <a:pt x="5233796" y="879521"/>
                </a:cubicBezTo>
                <a:lnTo>
                  <a:pt x="87952" y="879521"/>
                </a:lnTo>
                <a:cubicBezTo>
                  <a:pt x="39377" y="879521"/>
                  <a:pt x="0" y="840144"/>
                  <a:pt x="0" y="791569"/>
                </a:cubicBezTo>
                <a:lnTo>
                  <a:pt x="0" y="879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160" tIns="178160" rIns="178160" bIns="178160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CH" sz="4000" kern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160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49CFF-64FB-46D3-A527-55D2D20E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u="sng" dirty="0"/>
              <a:t>abstraction</a:t>
            </a:r>
            <a:r>
              <a:rPr lang="en-US" dirty="0"/>
              <a:t> leak ≠ </a:t>
            </a:r>
            <a:r>
              <a:rPr lang="en-US" u="sng" dirty="0"/>
              <a:t>security</a:t>
            </a:r>
            <a:r>
              <a:rPr lang="en-US" dirty="0"/>
              <a:t> leak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5C9D5-B0BD-4305-8585-FCD93E81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9172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0E9B0-32AB-4772-BFC1-308E7235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58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FB094-1FF4-4EEF-988C-89898B62B931}"/>
              </a:ext>
            </a:extLst>
          </p:cNvPr>
          <p:cNvSpPr/>
          <p:nvPr/>
        </p:nvSpPr>
        <p:spPr>
          <a:xfrm>
            <a:off x="838200" y="5420916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0C77A-E852-48A0-9326-B39EF1249DF5}"/>
              </a:ext>
            </a:extLst>
          </p:cNvPr>
          <p:cNvSpPr/>
          <p:nvPr/>
        </p:nvSpPr>
        <p:spPr>
          <a:xfrm>
            <a:off x="4048036" y="5420916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13CEF2-F298-4B94-9FBA-585DAD157DE6}"/>
              </a:ext>
            </a:extLst>
          </p:cNvPr>
          <p:cNvSpPr/>
          <p:nvPr/>
        </p:nvSpPr>
        <p:spPr>
          <a:xfrm>
            <a:off x="838200" y="911646"/>
            <a:ext cx="1549400" cy="52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A47E7-50CF-43A0-A64A-C96CF686C667}"/>
              </a:ext>
            </a:extLst>
          </p:cNvPr>
          <p:cNvSpPr/>
          <p:nvPr/>
        </p:nvSpPr>
        <p:spPr>
          <a:xfrm>
            <a:off x="838200" y="3166281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659CE7-475A-47AD-AFBD-97E6D4D85712}"/>
              </a:ext>
            </a:extLst>
          </p:cNvPr>
          <p:cNvSpPr/>
          <p:nvPr/>
        </p:nvSpPr>
        <p:spPr>
          <a:xfrm>
            <a:off x="4048036" y="3163823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5B85BB-B4DC-433F-A284-826F71AFA686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612900" y="3690873"/>
            <a:ext cx="3209836" cy="1730043"/>
          </a:xfrm>
          <a:prstGeom prst="straightConnector1">
            <a:avLst/>
          </a:prstGeom>
          <a:ln w="57150"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662CBD-DC38-4AFD-BA46-43020835E8D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1612900" y="1438696"/>
            <a:ext cx="3209836" cy="1725127"/>
          </a:xfrm>
          <a:prstGeom prst="straightConnector1">
            <a:avLst/>
          </a:prstGeom>
          <a:ln w="57150"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2B6C2B-248C-4C9E-9EB2-0BBD67E0461B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1612900" y="3693331"/>
            <a:ext cx="0" cy="1727585"/>
          </a:xfrm>
          <a:prstGeom prst="straightConnector1">
            <a:avLst/>
          </a:prstGeom>
          <a:ln w="57150"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7903C2-EFE7-4D83-8846-5134C4B595BB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1612900" y="3693331"/>
            <a:ext cx="3209836" cy="1727585"/>
          </a:xfrm>
          <a:prstGeom prst="straightConnector1">
            <a:avLst/>
          </a:prstGeom>
          <a:ln w="57150"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06D61A-4009-4A4F-B17D-8BD1BB2C6AD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612900" y="1438696"/>
            <a:ext cx="0" cy="1727585"/>
          </a:xfrm>
          <a:prstGeom prst="straightConnector1">
            <a:avLst/>
          </a:prstGeom>
          <a:ln w="57150"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0D1D7BB-892F-4B6C-9C3B-726968DB5371}"/>
              </a:ext>
            </a:extLst>
          </p:cNvPr>
          <p:cNvSpPr/>
          <p:nvPr/>
        </p:nvSpPr>
        <p:spPr>
          <a:xfrm>
            <a:off x="7257872" y="5420916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CDDD21-1DA3-4D97-A158-FEB0C9BA37D8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4822736" y="3690873"/>
            <a:ext cx="3209836" cy="1730043"/>
          </a:xfrm>
          <a:prstGeom prst="straightConnector1">
            <a:avLst/>
          </a:prstGeom>
          <a:ln w="57150"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848267-4D8A-4C7F-94A4-C8B39363838D}"/>
              </a:ext>
            </a:extLst>
          </p:cNvPr>
          <p:cNvGrpSpPr/>
          <p:nvPr/>
        </p:nvGrpSpPr>
        <p:grpSpPr>
          <a:xfrm>
            <a:off x="710989" y="3093178"/>
            <a:ext cx="9169383" cy="668340"/>
            <a:chOff x="3399227" y="3358355"/>
            <a:chExt cx="26953912" cy="6683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9E913F-2A8B-4007-A916-58BCA0EC2016}"/>
                </a:ext>
              </a:extLst>
            </p:cNvPr>
            <p:cNvSpPr txBox="1"/>
            <p:nvPr/>
          </p:nvSpPr>
          <p:spPr>
            <a:xfrm>
              <a:off x="18830542" y="3380364"/>
              <a:ext cx="115225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1 abstraction level</a:t>
              </a:r>
              <a:endParaRPr lang="en-CH" sz="3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1B03EA-00EA-4003-BF6F-5FE979B5B7E5}"/>
                </a:ext>
              </a:extLst>
            </p:cNvPr>
            <p:cNvSpPr/>
            <p:nvPr/>
          </p:nvSpPr>
          <p:spPr>
            <a:xfrm>
              <a:off x="3399227" y="3358355"/>
              <a:ext cx="25775706" cy="6683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Arrow: Up 23">
            <a:extLst>
              <a:ext uri="{FF2B5EF4-FFF2-40B4-BE49-F238E27FC236}">
                <a16:creationId xmlns:a16="http://schemas.microsoft.com/office/drawing/2014/main" id="{3A4E880B-0238-4A5D-9B68-1595B4C75D15}"/>
              </a:ext>
            </a:extLst>
          </p:cNvPr>
          <p:cNvSpPr/>
          <p:nvPr/>
        </p:nvSpPr>
        <p:spPr>
          <a:xfrm>
            <a:off x="10267567" y="911646"/>
            <a:ext cx="785542" cy="5542918"/>
          </a:xfrm>
          <a:prstGeom prst="upArrow">
            <a:avLst/>
          </a:prstGeom>
          <a:gradFill flip="none" rotWithShape="1">
            <a:gsLst>
              <a:gs pos="0">
                <a:schemeClr val="accent4"/>
              </a:gs>
              <a:gs pos="50000">
                <a:schemeClr val="accent6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F927C06-A20D-4950-A5A4-DEC30C553F0B}"/>
              </a:ext>
            </a:extLst>
          </p:cNvPr>
          <p:cNvGrpSpPr/>
          <p:nvPr/>
        </p:nvGrpSpPr>
        <p:grpSpPr>
          <a:xfrm>
            <a:off x="710988" y="834256"/>
            <a:ext cx="5639567" cy="668340"/>
            <a:chOff x="3399224" y="3358355"/>
            <a:chExt cx="16577822" cy="66834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F7D9B3-A4CF-4251-954E-2DF152828FD4}"/>
                </a:ext>
              </a:extLst>
            </p:cNvPr>
            <p:cNvSpPr txBox="1"/>
            <p:nvPr/>
          </p:nvSpPr>
          <p:spPr>
            <a:xfrm>
              <a:off x="8454449" y="3365425"/>
              <a:ext cx="115225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1 abstraction</a:t>
              </a:r>
              <a:endParaRPr lang="en-CH" sz="3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9AC2E10-73F4-45CF-85FF-BA1070B07DE4}"/>
                </a:ext>
              </a:extLst>
            </p:cNvPr>
            <p:cNvSpPr/>
            <p:nvPr/>
          </p:nvSpPr>
          <p:spPr>
            <a:xfrm>
              <a:off x="3399224" y="3358355"/>
              <a:ext cx="12656325" cy="6683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229393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4AAD-C941-4220-9E9D-9E6EF0E7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predictWeather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LocalDate</a:t>
            </a:r>
            <a:r>
              <a:rPr lang="en-US" sz="3600" dirty="0">
                <a:latin typeface="Consolas" panose="020B0609020204030204" pitchFamily="49" charset="0"/>
              </a:rPr>
              <a:t> date)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600" dirty="0">
                <a:latin typeface="Consolas" panose="020B0609020204030204" pitchFamily="49" charset="0"/>
              </a:rPr>
              <a:t> past = </a:t>
            </a:r>
            <a:r>
              <a:rPr lang="en-US" sz="3600" dirty="0" err="1">
                <a:latin typeface="Consolas" panose="020B0609020204030204" pitchFamily="49" charset="0"/>
              </a:rPr>
              <a:t>getPastWeather</a:t>
            </a:r>
            <a:r>
              <a:rPr lang="en-US" sz="3600" dirty="0">
                <a:latin typeface="Consolas" panose="020B0609020204030204" pitchFamily="49" charset="0"/>
              </a:rPr>
              <a:t>(date);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600" dirty="0">
                <a:latin typeface="Consolas" panose="020B0609020204030204" pitchFamily="49" charset="0"/>
              </a:rPr>
              <a:t> temps = </a:t>
            </a:r>
            <a:r>
              <a:rPr lang="en-US" sz="3600" dirty="0" err="1">
                <a:latin typeface="Consolas" panose="020B0609020204030204" pitchFamily="49" charset="0"/>
              </a:rPr>
              <a:t>extractTemperatures</a:t>
            </a:r>
            <a:r>
              <a:rPr lang="en-US" sz="3600" dirty="0">
                <a:latin typeface="Consolas" panose="020B0609020204030204" pitchFamily="49" charset="0"/>
              </a:rPr>
              <a:t>(past);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600" dirty="0">
                <a:latin typeface="Consolas" panose="020B0609020204030204" pitchFamily="49" charset="0"/>
              </a:rPr>
              <a:t> predict(temps);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66B8-57B6-46DB-A61E-2AFD48A5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600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4AFF5B4-974E-42B5-A019-B44ED11E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59" y="0"/>
            <a:ext cx="11520881" cy="644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A5042-4274-404E-84E1-A7CB8700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B443F-09C7-4F70-9A8C-5FAB4AE48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http://web.archive.org/web/20170905131225/https://wiki.linuxfoundation.org/images/1/1c/Network_data_flow_through_kernel.png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9026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EB01-9CE3-4249-9559-324AFF6F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61363-0323-44B8-B3D7-7F878D53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60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EF4BB5-9C36-40BA-94C7-D360BFC123E2}"/>
              </a:ext>
            </a:extLst>
          </p:cNvPr>
          <p:cNvSpPr/>
          <p:nvPr/>
        </p:nvSpPr>
        <p:spPr>
          <a:xfrm>
            <a:off x="8516415" y="5167312"/>
            <a:ext cx="2504778" cy="1483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/>
              <a:t>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6A139-8CF7-4E32-B6A7-07571D4B2FB5}"/>
              </a:ext>
            </a:extLst>
          </p:cNvPr>
          <p:cNvSpPr/>
          <p:nvPr/>
        </p:nvSpPr>
        <p:spPr>
          <a:xfrm>
            <a:off x="1010653" y="2501895"/>
            <a:ext cx="2782576" cy="26839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Windows kernel</a:t>
            </a:r>
            <a:endParaRPr lang="en-CH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4E883D-0D58-4487-9E63-5A5D1C06DA83}"/>
              </a:ext>
            </a:extLst>
          </p:cNvPr>
          <p:cNvSpPr/>
          <p:nvPr/>
        </p:nvSpPr>
        <p:spPr>
          <a:xfrm>
            <a:off x="5362073" y="949105"/>
            <a:ext cx="2504778" cy="14831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dirty="0"/>
              <a:t>Win32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4DFC33-DC36-42F4-927F-E28E6F47E966}"/>
              </a:ext>
            </a:extLst>
          </p:cNvPr>
          <p:cNvSpPr/>
          <p:nvPr/>
        </p:nvSpPr>
        <p:spPr>
          <a:xfrm>
            <a:off x="5362073" y="3106039"/>
            <a:ext cx="2504778" cy="14831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/>
              <a:t>OS/2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3BC44-6D7D-4C43-8E30-3FB4FC4D4F42}"/>
              </a:ext>
            </a:extLst>
          </p:cNvPr>
          <p:cNvSpPr/>
          <p:nvPr/>
        </p:nvSpPr>
        <p:spPr>
          <a:xfrm>
            <a:off x="5362073" y="5167312"/>
            <a:ext cx="2504778" cy="14831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/>
              <a:t>POSIX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7788D3-03F8-446F-91B9-D5F6FBF60C8D}"/>
              </a:ext>
            </a:extLst>
          </p:cNvPr>
          <p:cNvSpPr/>
          <p:nvPr/>
        </p:nvSpPr>
        <p:spPr>
          <a:xfrm>
            <a:off x="8516415" y="949104"/>
            <a:ext cx="2504778" cy="1483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/>
              <a:t>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30B8-E074-40FA-8FF1-F5B3FA01F06D}"/>
              </a:ext>
            </a:extLst>
          </p:cNvPr>
          <p:cNvSpPr/>
          <p:nvPr/>
        </p:nvSpPr>
        <p:spPr>
          <a:xfrm>
            <a:off x="8516415" y="3106039"/>
            <a:ext cx="2504778" cy="1483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/>
              <a:t>App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9E815-5356-497C-9F82-335EF7E502BB}"/>
              </a:ext>
            </a:extLst>
          </p:cNvPr>
          <p:cNvGrpSpPr/>
          <p:nvPr/>
        </p:nvGrpSpPr>
        <p:grpSpPr>
          <a:xfrm>
            <a:off x="2020685" y="2889261"/>
            <a:ext cx="762511" cy="756172"/>
            <a:chOff x="2041941" y="3069000"/>
            <a:chExt cx="762511" cy="7561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F14C7-BCFA-45C1-8CB8-27C8C04FFE64}"/>
                </a:ext>
              </a:extLst>
            </p:cNvPr>
            <p:cNvSpPr/>
            <p:nvPr/>
          </p:nvSpPr>
          <p:spPr>
            <a:xfrm>
              <a:off x="2041941" y="306900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4FF7C8-1403-404E-9C99-7E94BE51D625}"/>
                </a:ext>
              </a:extLst>
            </p:cNvPr>
            <p:cNvSpPr/>
            <p:nvPr/>
          </p:nvSpPr>
          <p:spPr>
            <a:xfrm>
              <a:off x="2444452" y="306900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49750E-4B0E-47B1-896F-AC56AD19DE9F}"/>
                </a:ext>
              </a:extLst>
            </p:cNvPr>
            <p:cNvSpPr/>
            <p:nvPr/>
          </p:nvSpPr>
          <p:spPr>
            <a:xfrm>
              <a:off x="2444452" y="3465172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7A8F0C-2D8E-4309-BA71-52E10822F478}"/>
                </a:ext>
              </a:extLst>
            </p:cNvPr>
            <p:cNvSpPr/>
            <p:nvPr/>
          </p:nvSpPr>
          <p:spPr>
            <a:xfrm>
              <a:off x="2041941" y="3465172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907256-7C7C-44F1-B654-FECAA3162C88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3793229" y="1690688"/>
            <a:ext cx="1568844" cy="215316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123598-F6A1-40D6-9480-B0B9FB0FDAE8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3793229" y="3843848"/>
            <a:ext cx="1568844" cy="377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1B66B0-BED1-44E4-BB38-A92CA405174F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 flipV="1">
            <a:off x="3793229" y="3843848"/>
            <a:ext cx="1568844" cy="206504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39A9A0-6069-4ACE-894D-74835A35D33E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7866851" y="3847622"/>
            <a:ext cx="649564" cy="0"/>
          </a:xfrm>
          <a:prstGeom prst="straightConnector1">
            <a:avLst/>
          </a:prstGeom>
          <a:ln w="101600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39CACB-DB74-460C-8757-D8D9ED5E3B46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7866851" y="1690687"/>
            <a:ext cx="649564" cy="1"/>
          </a:xfrm>
          <a:prstGeom prst="straightConnector1">
            <a:avLst/>
          </a:prstGeom>
          <a:ln w="101600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01597C-A6CC-4ACD-9757-2D552E7C8C5A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7866851" y="5908895"/>
            <a:ext cx="649564" cy="0"/>
          </a:xfrm>
          <a:prstGeom prst="straightConnector1">
            <a:avLst/>
          </a:prstGeom>
          <a:ln w="101600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200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693797-F61D-4BCB-8514-12058F7E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61</a:t>
            </a:fld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9A17EE-8EAE-4657-A5C0-00DCFEA003BB}"/>
              </a:ext>
            </a:extLst>
          </p:cNvPr>
          <p:cNvGrpSpPr/>
          <p:nvPr/>
        </p:nvGrpSpPr>
        <p:grpSpPr>
          <a:xfrm>
            <a:off x="2020685" y="1928813"/>
            <a:ext cx="762511" cy="756172"/>
            <a:chOff x="2041941" y="3069000"/>
            <a:chExt cx="762511" cy="7561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EB9A96-A363-43E7-BAC6-8A58BDE6D82B}"/>
                </a:ext>
              </a:extLst>
            </p:cNvPr>
            <p:cNvSpPr/>
            <p:nvPr/>
          </p:nvSpPr>
          <p:spPr>
            <a:xfrm>
              <a:off x="2041941" y="306900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95A32D-95E0-4647-BDA9-C64EB73EEB56}"/>
                </a:ext>
              </a:extLst>
            </p:cNvPr>
            <p:cNvSpPr/>
            <p:nvPr/>
          </p:nvSpPr>
          <p:spPr>
            <a:xfrm>
              <a:off x="2444452" y="306900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746F3E-BDCB-4EAA-82F3-0B62CAD6C8A5}"/>
                </a:ext>
              </a:extLst>
            </p:cNvPr>
            <p:cNvSpPr/>
            <p:nvPr/>
          </p:nvSpPr>
          <p:spPr>
            <a:xfrm>
              <a:off x="2444452" y="3465172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3F1DA6-C8B6-4B40-BC53-DC204C2EDC9B}"/>
                </a:ext>
              </a:extLst>
            </p:cNvPr>
            <p:cNvSpPr/>
            <p:nvPr/>
          </p:nvSpPr>
          <p:spPr>
            <a:xfrm>
              <a:off x="2041941" y="3465172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A3A97-DD81-4EE6-A59F-4C5A4BBC9D78}"/>
              </a:ext>
            </a:extLst>
          </p:cNvPr>
          <p:cNvCxnSpPr>
            <a:cxnSpLocks/>
            <a:stCxn id="19" idx="1"/>
            <a:endCxn id="22" idx="3"/>
          </p:cNvCxnSpPr>
          <p:nvPr/>
        </p:nvCxnSpPr>
        <p:spPr>
          <a:xfrm flipH="1">
            <a:off x="3675586" y="1690688"/>
            <a:ext cx="1686487" cy="60036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29F0A1-CB9D-4487-8A60-C903C8C8D055}"/>
              </a:ext>
            </a:extLst>
          </p:cNvPr>
          <p:cNvGrpSpPr/>
          <p:nvPr/>
        </p:nvGrpSpPr>
        <p:grpSpPr>
          <a:xfrm>
            <a:off x="893010" y="4146076"/>
            <a:ext cx="6514553" cy="2346799"/>
            <a:chOff x="1115656" y="3913997"/>
            <a:chExt cx="6514553" cy="23467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62DB3C-0281-417D-897B-361EB70EFA0C}"/>
                </a:ext>
              </a:extLst>
            </p:cNvPr>
            <p:cNvSpPr/>
            <p:nvPr/>
          </p:nvSpPr>
          <p:spPr>
            <a:xfrm>
              <a:off x="1232145" y="4074067"/>
              <a:ext cx="2782576" cy="206462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 dirty="0"/>
            </a:p>
            <a:p>
              <a:pPr algn="ctr"/>
              <a:endParaRPr lang="en-CH" sz="3200" dirty="0"/>
            </a:p>
            <a:p>
              <a:pPr algn="ctr"/>
              <a:r>
                <a:rPr lang="en-US" sz="3200" dirty="0"/>
                <a:t>Linux kernel</a:t>
              </a:r>
              <a:endParaRPr lang="en-CH" sz="3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CF78A4-02FD-4DEF-8731-B31E69B37215}"/>
                </a:ext>
              </a:extLst>
            </p:cNvPr>
            <p:cNvSpPr/>
            <p:nvPr/>
          </p:nvSpPr>
          <p:spPr>
            <a:xfrm>
              <a:off x="4692443" y="4364795"/>
              <a:ext cx="2782576" cy="14831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/>
                <a:t>App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F076E49-53DC-4265-BB06-17CBCC43585F}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4014721" y="5106378"/>
              <a:ext cx="677722" cy="0"/>
            </a:xfrm>
            <a:prstGeom prst="straightConnector1">
              <a:avLst/>
            </a:prstGeom>
            <a:ln w="101600">
              <a:solidFill>
                <a:schemeClr val="accent4">
                  <a:lumMod val="50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D55026-3091-4AF4-8583-2101AFD2D747}"/>
                </a:ext>
              </a:extLst>
            </p:cNvPr>
            <p:cNvSpPr/>
            <p:nvPr/>
          </p:nvSpPr>
          <p:spPr>
            <a:xfrm>
              <a:off x="1115656" y="3913997"/>
              <a:ext cx="6514553" cy="2346799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FF14A4F-6E8E-4543-BE61-EF80937AF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601" y="4166258"/>
              <a:ext cx="959664" cy="1144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81B038-A6E0-4BEB-9080-86E681EDE71A}"/>
              </a:ext>
            </a:extLst>
          </p:cNvPr>
          <p:cNvCxnSpPr>
            <a:cxnSpLocks/>
          </p:cNvCxnSpPr>
          <p:nvPr/>
        </p:nvCxnSpPr>
        <p:spPr>
          <a:xfrm flipV="1">
            <a:off x="2401941" y="3583226"/>
            <a:ext cx="0" cy="562850"/>
          </a:xfrm>
          <a:prstGeom prst="straightConnector1">
            <a:avLst/>
          </a:prstGeom>
          <a:ln w="10160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FA19F3F-AFD4-4764-9EFE-AF66C6A901EF}"/>
              </a:ext>
            </a:extLst>
          </p:cNvPr>
          <p:cNvSpPr txBox="1"/>
          <p:nvPr/>
        </p:nvSpPr>
        <p:spPr>
          <a:xfrm>
            <a:off x="4733485" y="3601178"/>
            <a:ext cx="356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Virtual machine</a:t>
            </a:r>
            <a:endParaRPr lang="en-CH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E0CC1-3EE6-4E8B-880A-AE067E9FA35C}"/>
              </a:ext>
            </a:extLst>
          </p:cNvPr>
          <p:cNvSpPr/>
          <p:nvPr/>
        </p:nvSpPr>
        <p:spPr>
          <a:xfrm>
            <a:off x="5362073" y="949105"/>
            <a:ext cx="2504778" cy="14831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/>
              <a:t>Win32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B3EA-D848-42FB-85E6-67D15269A5EB}"/>
              </a:ext>
            </a:extLst>
          </p:cNvPr>
          <p:cNvSpPr/>
          <p:nvPr/>
        </p:nvSpPr>
        <p:spPr>
          <a:xfrm>
            <a:off x="8516415" y="949104"/>
            <a:ext cx="2504778" cy="1483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/>
              <a:t>App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CE71C6-381A-499B-9BB6-C9796BBAFB64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7866851" y="1690687"/>
            <a:ext cx="649564" cy="1"/>
          </a:xfrm>
          <a:prstGeom prst="straightConnector1">
            <a:avLst/>
          </a:prstGeom>
          <a:ln w="101600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F54C4-B770-425E-BBCC-2EB96D4D10C4}"/>
              </a:ext>
            </a:extLst>
          </p:cNvPr>
          <p:cNvSpPr/>
          <p:nvPr/>
        </p:nvSpPr>
        <p:spPr>
          <a:xfrm>
            <a:off x="893010" y="949104"/>
            <a:ext cx="2782576" cy="26839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Windows kernel</a:t>
            </a:r>
            <a:endParaRPr lang="en-CH" sz="3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C0C3F8-0E60-4D83-A806-11E8E745CE65}"/>
              </a:ext>
            </a:extLst>
          </p:cNvPr>
          <p:cNvGrpSpPr/>
          <p:nvPr/>
        </p:nvGrpSpPr>
        <p:grpSpPr>
          <a:xfrm>
            <a:off x="1903042" y="1336470"/>
            <a:ext cx="762511" cy="756172"/>
            <a:chOff x="2041941" y="3069000"/>
            <a:chExt cx="762511" cy="75617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FAC4F-FB4D-47EB-8647-DE6F032E51C1}"/>
                </a:ext>
              </a:extLst>
            </p:cNvPr>
            <p:cNvSpPr/>
            <p:nvPr/>
          </p:nvSpPr>
          <p:spPr>
            <a:xfrm>
              <a:off x="2041941" y="306900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64C51A-C94B-4DEB-BDA6-989CB0F40A48}"/>
                </a:ext>
              </a:extLst>
            </p:cNvPr>
            <p:cNvSpPr/>
            <p:nvPr/>
          </p:nvSpPr>
          <p:spPr>
            <a:xfrm>
              <a:off x="2444452" y="306900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3E389C-881C-41A6-8DCA-D0F395A89554}"/>
                </a:ext>
              </a:extLst>
            </p:cNvPr>
            <p:cNvSpPr/>
            <p:nvPr/>
          </p:nvSpPr>
          <p:spPr>
            <a:xfrm>
              <a:off x="2444452" y="3465172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98FDC2-2060-4806-B24B-9125D57E37FA}"/>
                </a:ext>
              </a:extLst>
            </p:cNvPr>
            <p:cNvSpPr/>
            <p:nvPr/>
          </p:nvSpPr>
          <p:spPr>
            <a:xfrm>
              <a:off x="2041941" y="3465172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200"/>
            </a:p>
          </p:txBody>
        </p:sp>
      </p:grpSp>
    </p:spTree>
    <p:extLst>
      <p:ext uri="{BB962C8B-B14F-4D97-AF65-F5344CB8AC3E}">
        <p14:creationId xmlns:p14="http://schemas.microsoft.com/office/powerpoint/2010/main" val="3059681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B190-5336-4FBC-849C-B2AB4F8B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Discussing modularity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B30DA-C5C1-4C18-9369-8DDEB2C5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62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9729C-99D7-4E25-AA7C-7F515B73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35" y="1740817"/>
            <a:ext cx="7060730" cy="498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53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FC42-906A-49F2-A4F9-BF53AE70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BDBB-673B-4D8E-A0CE-2002742C2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Discussion: “is this reasonable?”</a:t>
            </a:r>
          </a:p>
          <a:p>
            <a:endParaRPr lang="en-US" dirty="0"/>
          </a:p>
          <a:p>
            <a:r>
              <a:rPr lang="en-US" u="sng" dirty="0"/>
              <a:t>Not</a:t>
            </a:r>
            <a:r>
              <a:rPr lang="en-US" dirty="0"/>
              <a:t> a specific notation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E855-A11D-4006-B027-216FAB37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31928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F9D9-7970-4BA4-A1F4-DFC74C6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B58F2-5C5D-4AD4-9D0B-D6FE17B55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Modularize </a:t>
            </a:r>
            <a:r>
              <a:rPr lang="en-US" sz="3600" dirty="0">
                <a:latin typeface="Consolas" panose="020B0609020204030204" pitchFamily="49" charset="0"/>
              </a:rPr>
              <a:t>App.java</a:t>
            </a:r>
            <a:r>
              <a:rPr lang="en-US" dirty="0"/>
              <a:t> in </a:t>
            </a:r>
            <a:r>
              <a:rPr lang="en-US" sz="3600" dirty="0">
                <a:latin typeface="Consolas" panose="020B0609020204030204" pitchFamily="49" charset="0"/>
              </a:rPr>
              <a:t>calc/</a:t>
            </a:r>
            <a:endParaRPr lang="en-US" dirty="0"/>
          </a:p>
          <a:p>
            <a:endParaRPr lang="en-US" dirty="0"/>
          </a:p>
          <a:p>
            <a:r>
              <a:rPr lang="en-CH" dirty="0"/>
              <a:t>First step:</a:t>
            </a:r>
            <a:br>
              <a:rPr lang="en-CH" dirty="0"/>
            </a:br>
            <a:r>
              <a:rPr lang="en-CH" dirty="0"/>
              <a:t>	what will the main method look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6918-6015-4A36-A4C6-C71F4018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32319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7DCB-1CCD-4516-9274-B93A3E20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New main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05D84-D235-4E34-823F-F2173B5CD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CH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6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600" dirty="0">
                <a:latin typeface="Consolas" panose="020B0609020204030204" pitchFamily="49" charset="0"/>
              </a:rPr>
              <a:t> text = </a:t>
            </a:r>
            <a:r>
              <a:rPr lang="en-US" sz="3600" dirty="0" err="1">
                <a:latin typeface="Consolas" panose="020B0609020204030204" pitchFamily="49" charset="0"/>
              </a:rPr>
              <a:t>getInput</a:t>
            </a:r>
            <a:r>
              <a:rPr lang="en-US" sz="3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latin typeface="Consolas" panose="020B0609020204030204" pitchFamily="49" charset="0"/>
              </a:rPr>
              <a:t> (text ==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  <a:r>
              <a:rPr lang="en-CH" sz="3600" dirty="0">
                <a:latin typeface="Consolas" panose="020B0609020204030204" pitchFamily="49" charset="0"/>
              </a:rPr>
              <a:t> {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  <a:r>
              <a:rPr lang="en-CH" sz="3600" dirty="0">
                <a:latin typeface="Consolas" panose="020B0609020204030204" pitchFamily="49" charset="0"/>
              </a:rPr>
              <a:t> }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600" dirty="0">
                <a:latin typeface="Consolas" panose="020B0609020204030204" pitchFamily="49" charset="0"/>
              </a:rPr>
              <a:t> tokens = </a:t>
            </a:r>
            <a:r>
              <a:rPr lang="en-US" sz="3600" dirty="0" err="1">
                <a:latin typeface="Consolas" panose="020B0609020204030204" pitchFamily="49" charset="0"/>
              </a:rPr>
              <a:t>parseInput</a:t>
            </a:r>
            <a:r>
              <a:rPr lang="en-US" sz="3600" dirty="0">
                <a:latin typeface="Consolas" panose="020B0609020204030204" pitchFamily="49" charset="0"/>
              </a:rPr>
              <a:t>(text);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600" dirty="0">
                <a:latin typeface="Consolas" panose="020B0609020204030204" pitchFamily="49" charset="0"/>
              </a:rPr>
              <a:t> result = compute(tokens);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display(result);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DDF6-932F-4F80-A096-5AAF608F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36272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4A5E-10FA-94F4-7984-73016D31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 lnSpcReduction="10000"/>
          </a:bodyPr>
          <a:lstStyle/>
          <a:p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Integer</a:t>
            </a:r>
            <a:r>
              <a:rPr lang="en-GB" sz="3600" dirty="0">
                <a:latin typeface="Consolas" panose="020B0609020204030204" pitchFamily="49" charset="0"/>
              </a:rPr>
              <a:t> execute(</a:t>
            </a:r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latin typeface="Consolas" panose="020B0609020204030204" pitchFamily="49" charset="0"/>
              </a:rPr>
              <a:t>op</a:t>
            </a:r>
            <a:r>
              <a:rPr lang="en-GB" sz="3600" dirty="0">
                <a:latin typeface="Consolas" panose="020B0609020204030204" pitchFamily="49" charset="0"/>
              </a:rPr>
              <a:t>,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latin typeface="Consolas" panose="020B0609020204030204" pitchFamily="49" charset="0"/>
              </a:rPr>
              <a:t>a</a:t>
            </a:r>
            <a:r>
              <a:rPr lang="en-GB" sz="3600" dirty="0">
                <a:latin typeface="Consolas" panose="020B0609020204030204" pitchFamily="49" charset="0"/>
              </a:rPr>
              <a:t>,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latin typeface="Consolas" panose="020B0609020204030204" pitchFamily="49" charset="0"/>
              </a:rPr>
              <a:t>b</a:t>
            </a:r>
            <a:r>
              <a:rPr lang="en-GB" sz="3600" dirty="0">
                <a:latin typeface="Consolas" panose="020B0609020204030204" pitchFamily="49" charset="0"/>
              </a:rPr>
              <a:t>) {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 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GB" sz="3600" dirty="0">
                <a:latin typeface="Consolas" panose="020B0609020204030204" pitchFamily="49" charset="0"/>
              </a:rPr>
              <a:t> (op) {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   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"+"</a:t>
            </a:r>
            <a:r>
              <a:rPr lang="en-GB" sz="3600" dirty="0">
                <a:latin typeface="Consolas" panose="020B0609020204030204" pitchFamily="49" charset="0"/>
              </a:rPr>
              <a:t>: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     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GB" sz="3600" dirty="0">
                <a:latin typeface="Consolas" panose="020B0609020204030204" pitchFamily="49" charset="0"/>
              </a:rPr>
              <a:t> </a:t>
            </a:r>
            <a:r>
              <a:rPr lang="en-CH" sz="3600" dirty="0">
                <a:latin typeface="Consolas" panose="020B0609020204030204" pitchFamily="49" charset="0"/>
              </a:rPr>
              <a:t>a</a:t>
            </a:r>
            <a:r>
              <a:rPr lang="en-GB" sz="3600" dirty="0">
                <a:latin typeface="Consolas" panose="020B0609020204030204" pitchFamily="49" charset="0"/>
              </a:rPr>
              <a:t> + </a:t>
            </a:r>
            <a:r>
              <a:rPr lang="en-CH" sz="3600" dirty="0">
                <a:latin typeface="Consolas" panose="020B0609020204030204" pitchFamily="49" charset="0"/>
              </a:rPr>
              <a:t>b</a:t>
            </a:r>
            <a:r>
              <a:rPr lang="en-GB" sz="3600" dirty="0">
                <a:latin typeface="Consolas" panose="020B0609020204030204" pitchFamily="49" charset="0"/>
              </a:rPr>
              <a:t>;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    </a:t>
            </a:r>
            <a:r>
              <a:rPr lang="en-GB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...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  }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3932E-FBA8-42A4-1C4B-B79DD21A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89861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B8DA-1742-4EBB-8462-B7CA8E5D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to go?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049B2-4F7E-491B-AE1F-F4D10CE3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67</a:t>
            </a:fld>
            <a:endParaRPr lang="en-CH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51F52C-B9F7-4FD3-807F-78F4C7246BFC}"/>
              </a:ext>
            </a:extLst>
          </p:cNvPr>
          <p:cNvGrpSpPr/>
          <p:nvPr/>
        </p:nvGrpSpPr>
        <p:grpSpPr>
          <a:xfrm>
            <a:off x="4773195" y="1690688"/>
            <a:ext cx="2645609" cy="4093424"/>
            <a:chOff x="4378354" y="1690688"/>
            <a:chExt cx="2645609" cy="409342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0A29CB6-E0E7-4EE8-91BB-5A394523E853}"/>
                </a:ext>
              </a:extLst>
            </p:cNvPr>
            <p:cNvSpPr/>
            <p:nvPr/>
          </p:nvSpPr>
          <p:spPr>
            <a:xfrm>
              <a:off x="4378354" y="1690688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4588A2-409E-469C-A0A8-434F8EEE6D38}"/>
                </a:ext>
              </a:extLst>
            </p:cNvPr>
            <p:cNvSpPr/>
            <p:nvPr/>
          </p:nvSpPr>
          <p:spPr>
            <a:xfrm>
              <a:off x="4378354" y="2037580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22F6B02-A94A-46C8-B5FB-B193D26F46C9}"/>
                </a:ext>
              </a:extLst>
            </p:cNvPr>
            <p:cNvSpPr/>
            <p:nvPr/>
          </p:nvSpPr>
          <p:spPr>
            <a:xfrm>
              <a:off x="4378354" y="2384472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69C501-D020-4839-9A5F-A3E332CF737E}"/>
                </a:ext>
              </a:extLst>
            </p:cNvPr>
            <p:cNvSpPr/>
            <p:nvPr/>
          </p:nvSpPr>
          <p:spPr>
            <a:xfrm>
              <a:off x="4378354" y="2731364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0001E-15E3-49CB-908F-C383D53B73FF}"/>
                </a:ext>
              </a:extLst>
            </p:cNvPr>
            <p:cNvSpPr/>
            <p:nvPr/>
          </p:nvSpPr>
          <p:spPr>
            <a:xfrm>
              <a:off x="4378354" y="3078256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597985-FA4E-45AF-A19F-82278876A3ED}"/>
                </a:ext>
              </a:extLst>
            </p:cNvPr>
            <p:cNvSpPr/>
            <p:nvPr/>
          </p:nvSpPr>
          <p:spPr>
            <a:xfrm>
              <a:off x="4378354" y="3425148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E0FE8A-DDDE-45C7-99CA-57628E846B64}"/>
                </a:ext>
              </a:extLst>
            </p:cNvPr>
            <p:cNvSpPr/>
            <p:nvPr/>
          </p:nvSpPr>
          <p:spPr>
            <a:xfrm>
              <a:off x="4378354" y="3772040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FB3D0E-DCE3-4CDF-B3EF-23F3B17AD546}"/>
                </a:ext>
              </a:extLst>
            </p:cNvPr>
            <p:cNvSpPr/>
            <p:nvPr/>
          </p:nvSpPr>
          <p:spPr>
            <a:xfrm>
              <a:off x="4378354" y="4118932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347B3F-3FD0-4C61-9121-950EB9D95705}"/>
                </a:ext>
              </a:extLst>
            </p:cNvPr>
            <p:cNvSpPr/>
            <p:nvPr/>
          </p:nvSpPr>
          <p:spPr>
            <a:xfrm>
              <a:off x="4378354" y="4465824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4F99B5-8527-4ABC-9151-3B0D32B275EB}"/>
                </a:ext>
              </a:extLst>
            </p:cNvPr>
            <p:cNvSpPr/>
            <p:nvPr/>
          </p:nvSpPr>
          <p:spPr>
            <a:xfrm>
              <a:off x="4378354" y="4812716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057FC4A-48AE-4E2C-825C-744927D6E885}"/>
                </a:ext>
              </a:extLst>
            </p:cNvPr>
            <p:cNvSpPr/>
            <p:nvPr/>
          </p:nvSpPr>
          <p:spPr>
            <a:xfrm>
              <a:off x="4378354" y="5159608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66FAAA2-A101-4407-AA34-9BFBBB038045}"/>
                </a:ext>
              </a:extLst>
            </p:cNvPr>
            <p:cNvSpPr/>
            <p:nvPr/>
          </p:nvSpPr>
          <p:spPr>
            <a:xfrm>
              <a:off x="4378354" y="5506501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58C62-4C1A-48EC-A7F9-AB6F77B9AB0E}"/>
                </a:ext>
              </a:extLst>
            </p:cNvPr>
            <p:cNvSpPr/>
            <p:nvPr/>
          </p:nvSpPr>
          <p:spPr>
            <a:xfrm>
              <a:off x="5292754" y="1690688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59A061-A8CF-4EED-B75D-6313B22E3B56}"/>
                </a:ext>
              </a:extLst>
            </p:cNvPr>
            <p:cNvSpPr/>
            <p:nvPr/>
          </p:nvSpPr>
          <p:spPr>
            <a:xfrm>
              <a:off x="5292754" y="2037580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AA982A4-69FB-4D7F-BFB3-AB4286A56298}"/>
                </a:ext>
              </a:extLst>
            </p:cNvPr>
            <p:cNvSpPr/>
            <p:nvPr/>
          </p:nvSpPr>
          <p:spPr>
            <a:xfrm>
              <a:off x="5292754" y="2384472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BD702A3-6A83-479F-AB30-0AC113A4E122}"/>
                </a:ext>
              </a:extLst>
            </p:cNvPr>
            <p:cNvSpPr/>
            <p:nvPr/>
          </p:nvSpPr>
          <p:spPr>
            <a:xfrm>
              <a:off x="5292754" y="2731364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D20FB7-FE4A-4843-8454-6685F3C52A07}"/>
                </a:ext>
              </a:extLst>
            </p:cNvPr>
            <p:cNvSpPr/>
            <p:nvPr/>
          </p:nvSpPr>
          <p:spPr>
            <a:xfrm>
              <a:off x="5292754" y="3078256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76E9DE-4870-4E3C-86AA-CEAB355179A0}"/>
                </a:ext>
              </a:extLst>
            </p:cNvPr>
            <p:cNvSpPr/>
            <p:nvPr/>
          </p:nvSpPr>
          <p:spPr>
            <a:xfrm>
              <a:off x="5292754" y="3425148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FE1EF8-0A0B-494F-9DD1-41F6E1731F6D}"/>
                </a:ext>
              </a:extLst>
            </p:cNvPr>
            <p:cNvSpPr/>
            <p:nvPr/>
          </p:nvSpPr>
          <p:spPr>
            <a:xfrm>
              <a:off x="5292754" y="3772040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4707A6B-4A22-47FA-A113-ACA93E4EEB5C}"/>
                </a:ext>
              </a:extLst>
            </p:cNvPr>
            <p:cNvSpPr/>
            <p:nvPr/>
          </p:nvSpPr>
          <p:spPr>
            <a:xfrm>
              <a:off x="5292754" y="4118932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3E9A8F-A204-46AE-8AFB-8F665FA800AD}"/>
                </a:ext>
              </a:extLst>
            </p:cNvPr>
            <p:cNvSpPr/>
            <p:nvPr/>
          </p:nvSpPr>
          <p:spPr>
            <a:xfrm>
              <a:off x="5292754" y="4465824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601CA08-57FB-44F0-88B9-ED664AB34D8F}"/>
                </a:ext>
              </a:extLst>
            </p:cNvPr>
            <p:cNvSpPr/>
            <p:nvPr/>
          </p:nvSpPr>
          <p:spPr>
            <a:xfrm>
              <a:off x="5292754" y="4812716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BC1C59-827C-4237-BA0A-EA1FBFAF97AB}"/>
                </a:ext>
              </a:extLst>
            </p:cNvPr>
            <p:cNvSpPr/>
            <p:nvPr/>
          </p:nvSpPr>
          <p:spPr>
            <a:xfrm>
              <a:off x="5292754" y="5159608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B5FA4DD-FF1A-4B40-A030-8E0760E93295}"/>
                </a:ext>
              </a:extLst>
            </p:cNvPr>
            <p:cNvSpPr/>
            <p:nvPr/>
          </p:nvSpPr>
          <p:spPr>
            <a:xfrm>
              <a:off x="5292754" y="5506501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E9924B-CEF3-419E-90CB-D22D5A2E342D}"/>
                </a:ext>
              </a:extLst>
            </p:cNvPr>
            <p:cNvSpPr/>
            <p:nvPr/>
          </p:nvSpPr>
          <p:spPr>
            <a:xfrm>
              <a:off x="6207154" y="1690688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A97DCBE-3724-44FE-83EF-57DFE70C0727}"/>
                </a:ext>
              </a:extLst>
            </p:cNvPr>
            <p:cNvSpPr/>
            <p:nvPr/>
          </p:nvSpPr>
          <p:spPr>
            <a:xfrm>
              <a:off x="6207154" y="2037580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11243A4-C9AA-4041-A2A4-AE13CC4F564D}"/>
                </a:ext>
              </a:extLst>
            </p:cNvPr>
            <p:cNvSpPr/>
            <p:nvPr/>
          </p:nvSpPr>
          <p:spPr>
            <a:xfrm>
              <a:off x="6207154" y="2384472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7A1050-C637-47F1-B70E-C1AB75F43F55}"/>
                </a:ext>
              </a:extLst>
            </p:cNvPr>
            <p:cNvSpPr/>
            <p:nvPr/>
          </p:nvSpPr>
          <p:spPr>
            <a:xfrm>
              <a:off x="6207154" y="2731364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FDFFA69-5DF4-4D5D-AB1F-CE3CCC9FBF9B}"/>
                </a:ext>
              </a:extLst>
            </p:cNvPr>
            <p:cNvSpPr/>
            <p:nvPr/>
          </p:nvSpPr>
          <p:spPr>
            <a:xfrm>
              <a:off x="6207154" y="3078256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D63DBD-0581-49C6-8424-919C769A505F}"/>
                </a:ext>
              </a:extLst>
            </p:cNvPr>
            <p:cNvSpPr/>
            <p:nvPr/>
          </p:nvSpPr>
          <p:spPr>
            <a:xfrm>
              <a:off x="6207154" y="3425148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2BEA73-652B-41F0-BCCC-C2C3E37EA97C}"/>
                </a:ext>
              </a:extLst>
            </p:cNvPr>
            <p:cNvSpPr/>
            <p:nvPr/>
          </p:nvSpPr>
          <p:spPr>
            <a:xfrm>
              <a:off x="6207154" y="3772040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C06647D-14E9-4A97-BE51-C59751CCC8DF}"/>
                </a:ext>
              </a:extLst>
            </p:cNvPr>
            <p:cNvSpPr/>
            <p:nvPr/>
          </p:nvSpPr>
          <p:spPr>
            <a:xfrm>
              <a:off x="6207154" y="4118932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3DC71FC-032F-433F-A670-F76703CB4BCC}"/>
                </a:ext>
              </a:extLst>
            </p:cNvPr>
            <p:cNvSpPr/>
            <p:nvPr/>
          </p:nvSpPr>
          <p:spPr>
            <a:xfrm>
              <a:off x="6207154" y="4465824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1697E87-372E-4916-BB92-6465F89800AC}"/>
                </a:ext>
              </a:extLst>
            </p:cNvPr>
            <p:cNvSpPr/>
            <p:nvPr/>
          </p:nvSpPr>
          <p:spPr>
            <a:xfrm>
              <a:off x="6207154" y="4812716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57CD1A-361B-4BF5-90DC-B3303888758F}"/>
                </a:ext>
              </a:extLst>
            </p:cNvPr>
            <p:cNvSpPr/>
            <p:nvPr/>
          </p:nvSpPr>
          <p:spPr>
            <a:xfrm>
              <a:off x="6207154" y="5159608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023980E-5FE1-41D7-AD10-9A0ABE79EDDA}"/>
                </a:ext>
              </a:extLst>
            </p:cNvPr>
            <p:cNvSpPr/>
            <p:nvPr/>
          </p:nvSpPr>
          <p:spPr>
            <a:xfrm>
              <a:off x="6207154" y="5506501"/>
              <a:ext cx="816809" cy="277611"/>
            </a:xfrm>
            <a:custGeom>
              <a:avLst/>
              <a:gdLst>
                <a:gd name="connsiteX0" fmla="*/ 0 w 5321748"/>
                <a:gd name="connsiteY0" fmla="*/ 87952 h 879521"/>
                <a:gd name="connsiteX1" fmla="*/ 87952 w 5321748"/>
                <a:gd name="connsiteY1" fmla="*/ 0 h 879521"/>
                <a:gd name="connsiteX2" fmla="*/ 5233796 w 5321748"/>
                <a:gd name="connsiteY2" fmla="*/ 0 h 879521"/>
                <a:gd name="connsiteX3" fmla="*/ 5321748 w 5321748"/>
                <a:gd name="connsiteY3" fmla="*/ 87952 h 879521"/>
                <a:gd name="connsiteX4" fmla="*/ 5321748 w 5321748"/>
                <a:gd name="connsiteY4" fmla="*/ 791569 h 879521"/>
                <a:gd name="connsiteX5" fmla="*/ 5233796 w 5321748"/>
                <a:gd name="connsiteY5" fmla="*/ 879521 h 879521"/>
                <a:gd name="connsiteX6" fmla="*/ 87952 w 5321748"/>
                <a:gd name="connsiteY6" fmla="*/ 879521 h 879521"/>
                <a:gd name="connsiteX7" fmla="*/ 0 w 5321748"/>
                <a:gd name="connsiteY7" fmla="*/ 791569 h 879521"/>
                <a:gd name="connsiteX8" fmla="*/ 0 w 5321748"/>
                <a:gd name="connsiteY8" fmla="*/ 87952 h 87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1748" h="879521">
                  <a:moveTo>
                    <a:pt x="0" y="87952"/>
                  </a:moveTo>
                  <a:cubicBezTo>
                    <a:pt x="0" y="39377"/>
                    <a:pt x="39377" y="0"/>
                    <a:pt x="87952" y="0"/>
                  </a:cubicBezTo>
                  <a:lnTo>
                    <a:pt x="5233796" y="0"/>
                  </a:lnTo>
                  <a:cubicBezTo>
                    <a:pt x="5282371" y="0"/>
                    <a:pt x="5321748" y="39377"/>
                    <a:pt x="5321748" y="87952"/>
                  </a:cubicBezTo>
                  <a:lnTo>
                    <a:pt x="5321748" y="791569"/>
                  </a:lnTo>
                  <a:cubicBezTo>
                    <a:pt x="5321748" y="840144"/>
                    <a:pt x="5282371" y="879521"/>
                    <a:pt x="5233796" y="879521"/>
                  </a:cubicBezTo>
                  <a:lnTo>
                    <a:pt x="87952" y="879521"/>
                  </a:lnTo>
                  <a:cubicBezTo>
                    <a:pt x="39377" y="879521"/>
                    <a:pt x="0" y="840144"/>
                    <a:pt x="0" y="791569"/>
                  </a:cubicBezTo>
                  <a:lnTo>
                    <a:pt x="0" y="87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160" tIns="178160" rIns="178160" bIns="17816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660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87AC-D5DE-4DCD-8F37-D77A1A92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size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A0012-DCC3-4C9F-AF75-8FAAC72D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68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17AC18-2090-4434-A72C-C81B0DDF8954}"/>
              </a:ext>
            </a:extLst>
          </p:cNvPr>
          <p:cNvSpPr/>
          <p:nvPr/>
        </p:nvSpPr>
        <p:spPr>
          <a:xfrm>
            <a:off x="838200" y="3315982"/>
            <a:ext cx="2040467" cy="86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30D93B-DF2F-466F-BCF0-84FC28471500}"/>
              </a:ext>
            </a:extLst>
          </p:cNvPr>
          <p:cNvGrpSpPr/>
          <p:nvPr/>
        </p:nvGrpSpPr>
        <p:grpSpPr>
          <a:xfrm>
            <a:off x="8475133" y="1245883"/>
            <a:ext cx="2798232" cy="5003798"/>
            <a:chOff x="8475133" y="927101"/>
            <a:chExt cx="2798232" cy="500379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DD24C42-89B2-4F18-8A4D-5C3D1C5AB27F}"/>
                </a:ext>
              </a:extLst>
            </p:cNvPr>
            <p:cNvCxnSpPr>
              <a:cxnSpLocks/>
              <a:stCxn id="13" idx="1"/>
              <a:endCxn id="20" idx="3"/>
            </p:cNvCxnSpPr>
            <p:nvPr/>
          </p:nvCxnSpPr>
          <p:spPr>
            <a:xfrm flipH="1">
              <a:off x="8475133" y="1358901"/>
              <a:ext cx="757765" cy="66039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5B3059-A327-4118-9632-BB02D23A2378}"/>
                </a:ext>
              </a:extLst>
            </p:cNvPr>
            <p:cNvCxnSpPr>
              <a:cxnSpLocks/>
              <a:stCxn id="14" idx="1"/>
              <a:endCxn id="20" idx="3"/>
            </p:cNvCxnSpPr>
            <p:nvPr/>
          </p:nvCxnSpPr>
          <p:spPr>
            <a:xfrm flipH="1" flipV="1">
              <a:off x="8475133" y="2019300"/>
              <a:ext cx="757765" cy="67609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2BC58BE-D092-4817-A7EC-F5CA1107C48B}"/>
                </a:ext>
              </a:extLst>
            </p:cNvPr>
            <p:cNvCxnSpPr>
              <a:cxnSpLocks/>
              <a:stCxn id="12" idx="1"/>
              <a:endCxn id="19" idx="3"/>
            </p:cNvCxnSpPr>
            <p:nvPr/>
          </p:nvCxnSpPr>
          <p:spPr>
            <a:xfrm flipH="1">
              <a:off x="8475133" y="4162602"/>
              <a:ext cx="757765" cy="67609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6D406E-05F0-4FC0-B5F0-C72AC51721CA}"/>
                </a:ext>
              </a:extLst>
            </p:cNvPr>
            <p:cNvCxnSpPr>
              <a:cxnSpLocks/>
              <a:stCxn id="15" idx="1"/>
              <a:endCxn id="19" idx="3"/>
            </p:cNvCxnSpPr>
            <p:nvPr/>
          </p:nvCxnSpPr>
          <p:spPr>
            <a:xfrm flipH="1" flipV="1">
              <a:off x="8475133" y="4838700"/>
              <a:ext cx="757765" cy="66039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6AE930-194E-4899-8AF2-17184A48F775}"/>
                </a:ext>
              </a:extLst>
            </p:cNvPr>
            <p:cNvSpPr/>
            <p:nvPr/>
          </p:nvSpPr>
          <p:spPr>
            <a:xfrm>
              <a:off x="9232898" y="3730802"/>
              <a:ext cx="2040467" cy="8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600" dirty="0">
                <a:latin typeface="Consolas" panose="020B06090202040302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22DA87-9244-4601-9C81-DEF42A359636}"/>
                </a:ext>
              </a:extLst>
            </p:cNvPr>
            <p:cNvSpPr/>
            <p:nvPr/>
          </p:nvSpPr>
          <p:spPr>
            <a:xfrm>
              <a:off x="9232898" y="927101"/>
              <a:ext cx="2040467" cy="8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600" dirty="0"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2967AA-A174-41D1-ADF6-46EDF0F2F99C}"/>
                </a:ext>
              </a:extLst>
            </p:cNvPr>
            <p:cNvSpPr/>
            <p:nvPr/>
          </p:nvSpPr>
          <p:spPr>
            <a:xfrm>
              <a:off x="9232898" y="2263599"/>
              <a:ext cx="2040467" cy="8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600" dirty="0">
                <a:latin typeface="Consolas" panose="020B060902020403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544500-7519-4796-A9D7-79DCC7B9F0A3}"/>
                </a:ext>
              </a:extLst>
            </p:cNvPr>
            <p:cNvSpPr/>
            <p:nvPr/>
          </p:nvSpPr>
          <p:spPr>
            <a:xfrm>
              <a:off x="9232898" y="5067299"/>
              <a:ext cx="2040467" cy="8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36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A0382F-0802-46ED-BE46-612CE5B09A59}"/>
              </a:ext>
            </a:extLst>
          </p:cNvPr>
          <p:cNvGrpSpPr/>
          <p:nvPr/>
        </p:nvGrpSpPr>
        <p:grpSpPr>
          <a:xfrm>
            <a:off x="5676900" y="1906282"/>
            <a:ext cx="2798233" cy="3683000"/>
            <a:chOff x="5676900" y="1587500"/>
            <a:chExt cx="2798233" cy="3683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C5A121-1970-4CBC-BF29-1C809980E4E1}"/>
                </a:ext>
              </a:extLst>
            </p:cNvPr>
            <p:cNvCxnSpPr>
              <a:cxnSpLocks/>
              <a:stCxn id="24" idx="3"/>
              <a:endCxn id="20" idx="1"/>
            </p:cNvCxnSpPr>
            <p:nvPr/>
          </p:nvCxnSpPr>
          <p:spPr>
            <a:xfrm flipV="1">
              <a:off x="5676900" y="2019300"/>
              <a:ext cx="757766" cy="14097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3DBB21-6F0D-4CF1-A4E6-9CB2A1465BF2}"/>
                </a:ext>
              </a:extLst>
            </p:cNvPr>
            <p:cNvCxnSpPr>
              <a:cxnSpLocks/>
              <a:stCxn id="19" idx="1"/>
              <a:endCxn id="24" idx="3"/>
            </p:cNvCxnSpPr>
            <p:nvPr/>
          </p:nvCxnSpPr>
          <p:spPr>
            <a:xfrm flipH="1" flipV="1">
              <a:off x="5676900" y="3429000"/>
              <a:ext cx="757766" cy="14097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B22CBE-8E2B-421A-87DE-069ABBBA6D40}"/>
                </a:ext>
              </a:extLst>
            </p:cNvPr>
            <p:cNvSpPr/>
            <p:nvPr/>
          </p:nvSpPr>
          <p:spPr>
            <a:xfrm>
              <a:off x="6434666" y="4406900"/>
              <a:ext cx="2040467" cy="8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40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F6319D-E328-40EE-BB4E-2B212ADB9AF0}"/>
                </a:ext>
              </a:extLst>
            </p:cNvPr>
            <p:cNvSpPr/>
            <p:nvPr/>
          </p:nvSpPr>
          <p:spPr>
            <a:xfrm>
              <a:off x="6434666" y="1587500"/>
              <a:ext cx="2040467" cy="8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4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EBBC1A-5661-41F9-BD9C-857BEC29EB04}"/>
              </a:ext>
            </a:extLst>
          </p:cNvPr>
          <p:cNvGrpSpPr/>
          <p:nvPr/>
        </p:nvGrpSpPr>
        <p:grpSpPr>
          <a:xfrm>
            <a:off x="2878667" y="1906282"/>
            <a:ext cx="2798233" cy="2273300"/>
            <a:chOff x="2878667" y="1587500"/>
            <a:chExt cx="2798233" cy="22733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0ECA06-4D9D-4AF1-B830-C0528CB3E2A0}"/>
                </a:ext>
              </a:extLst>
            </p:cNvPr>
            <p:cNvCxnSpPr>
              <a:cxnSpLocks/>
              <a:stCxn id="24" idx="1"/>
              <a:endCxn id="6" idx="3"/>
            </p:cNvCxnSpPr>
            <p:nvPr/>
          </p:nvCxnSpPr>
          <p:spPr>
            <a:xfrm flipH="1">
              <a:off x="2878667" y="3429000"/>
              <a:ext cx="757766" cy="318782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C62FE3-4D26-47FE-AAE3-E0CBD1166F68}"/>
                </a:ext>
              </a:extLst>
            </p:cNvPr>
            <p:cNvCxnSpPr>
              <a:cxnSpLocks/>
              <a:stCxn id="25" idx="1"/>
              <a:endCxn id="6" idx="3"/>
            </p:cNvCxnSpPr>
            <p:nvPr/>
          </p:nvCxnSpPr>
          <p:spPr>
            <a:xfrm flipH="1">
              <a:off x="2878667" y="2019300"/>
              <a:ext cx="757765" cy="1728482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8DF120-1AE1-4AAB-9C1A-61F11C639C41}"/>
                </a:ext>
              </a:extLst>
            </p:cNvPr>
            <p:cNvSpPr/>
            <p:nvPr/>
          </p:nvSpPr>
          <p:spPr>
            <a:xfrm>
              <a:off x="3636433" y="2997200"/>
              <a:ext cx="2040467" cy="8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4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62451F4-E888-4FF1-A772-0E5F29C4139D}"/>
                </a:ext>
              </a:extLst>
            </p:cNvPr>
            <p:cNvSpPr/>
            <p:nvPr/>
          </p:nvSpPr>
          <p:spPr>
            <a:xfrm>
              <a:off x="3636432" y="1587500"/>
              <a:ext cx="2040467" cy="8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6207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4221-5B15-43A1-A125-FC0ACA3F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complexity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A4E31-EE87-4EC4-BCAD-B6418238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69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044AC-BC25-4E41-9698-B63815FA3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org.scalatest.tools.Runner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29C5D8-F3DB-4FC2-92D2-A0AAA8F75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fontScale="62500" lnSpcReduction="20000"/>
          </a:bodyPr>
          <a:lstStyle/>
          <a:p>
            <a:r>
              <a:rPr lang="fr-CH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doRunRunRunDaDoRunRun</a:t>
            </a:r>
            <a:r>
              <a:rPr lang="fr-CH" dirty="0">
                <a:latin typeface="Consolas" panose="020B0609020204030204" pitchFamily="49" charset="0"/>
              </a:rPr>
              <a:t>(</a:t>
            </a:r>
            <a:endParaRPr lang="en-CH" dirty="0">
              <a:latin typeface="Consolas" panose="020B0609020204030204" pitchFamily="49" charset="0"/>
            </a:endParaRPr>
          </a:p>
          <a:p>
            <a:r>
              <a:rPr lang="fr-CH" dirty="0">
                <a:latin typeface="Consolas" panose="020B0609020204030204" pitchFamily="49" charset="0"/>
              </a:rPr>
              <a:t>  dispatch: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DispatchReporter</a:t>
            </a:r>
            <a:r>
              <a:rPr lang="en-CH" dirty="0">
                <a:latin typeface="Consolas" panose="020B0609020204030204" pitchFamily="49" charset="0"/>
              </a:rPr>
              <a:t>,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suitesList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SuiteParam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agains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testSpecs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TestSpec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junitsList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 stopper: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Stopper</a:t>
            </a:r>
            <a:r>
              <a:rPr lang="fr-CH" dirty="0">
                <a:latin typeface="Consolas" panose="020B0609020204030204" pitchFamily="49" charset="0"/>
              </a:rPr>
              <a:t>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tagsToIncludeSet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tagsToExcludeSet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configMap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ConfigMap</a:t>
            </a:r>
            <a:r>
              <a:rPr lang="fr-CH" dirty="0">
                <a:latin typeface="Consolas" panose="020B0609020204030204" pitchFamily="49" charset="0"/>
              </a:rPr>
              <a:t>, concurrent: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fr-CH" dirty="0">
                <a:latin typeface="Consolas" panose="020B0609020204030204" pitchFamily="49" charset="0"/>
              </a:rPr>
              <a:t>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membersOnlyList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wildcardList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testNGList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runpath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loader: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ClassLoader</a:t>
            </a:r>
            <a:r>
              <a:rPr lang="fr-CH" dirty="0">
                <a:latin typeface="Consolas" panose="020B0609020204030204" pitchFamily="49" charset="0"/>
              </a:rPr>
              <a:t>, </a:t>
            </a:r>
            <a:r>
              <a:rPr lang="fr-CH" dirty="0" err="1">
                <a:latin typeface="Consolas" panose="020B0609020204030204" pitchFamily="49" charset="0"/>
              </a:rPr>
              <a:t>doneListener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RunDoneListener</a:t>
            </a:r>
            <a:r>
              <a:rPr lang="fr-CH" dirty="0">
                <a:latin typeface="Consolas" panose="020B0609020204030204" pitchFamily="49" charset="0"/>
              </a:rPr>
              <a:t>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runStamp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fr-CH" dirty="0">
                <a:latin typeface="Consolas" panose="020B0609020204030204" pitchFamily="49" charset="0"/>
              </a:rPr>
              <a:t>, </a:t>
            </a:r>
            <a:r>
              <a:rPr lang="fr-CH" dirty="0" err="1">
                <a:latin typeface="Consolas" panose="020B0609020204030204" pitchFamily="49" charset="0"/>
              </a:rPr>
              <a:t>concurrentConfig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ConcurrentConfig</a:t>
            </a:r>
            <a:r>
              <a:rPr lang="fr-CH" dirty="0">
                <a:latin typeface="Consolas" panose="020B0609020204030204" pitchFamily="49" charset="0"/>
              </a:rPr>
              <a:t>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suffixes: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Option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Pattern</a:t>
            </a:r>
            <a:r>
              <a:rPr lang="fr-CH" dirty="0">
                <a:latin typeface="Consolas" panose="020B0609020204030204" pitchFamily="49" charset="0"/>
              </a:rPr>
              <a:t>], </a:t>
            </a:r>
            <a:r>
              <a:rPr lang="fr-CH" dirty="0" err="1">
                <a:latin typeface="Consolas" panose="020B0609020204030204" pitchFamily="49" charset="0"/>
              </a:rPr>
              <a:t>chosenStyleSet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Set</a:t>
            </a:r>
            <a:r>
              <a:rPr lang="fr-CH" dirty="0">
                <a:latin typeface="Consolas" panose="020B0609020204030204" pitchFamily="49" charset="0"/>
              </a:rPr>
              <a:t>[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fr-CH" dirty="0">
                <a:latin typeface="Consolas" panose="020B0609020204030204" pitchFamily="49" charset="0"/>
              </a:rPr>
              <a:t>],</a:t>
            </a:r>
            <a:br>
              <a:rPr lang="fr-CH" dirty="0">
                <a:latin typeface="Consolas" panose="020B0609020204030204" pitchFamily="49" charset="0"/>
              </a:rPr>
            </a:br>
            <a:r>
              <a:rPr lang="fr-CH" dirty="0">
                <a:latin typeface="Consolas" panose="020B0609020204030204" pitchFamily="49" charset="0"/>
              </a:rPr>
              <a:t>  </a:t>
            </a:r>
            <a:r>
              <a:rPr lang="fr-CH" dirty="0" err="1">
                <a:latin typeface="Consolas" panose="020B0609020204030204" pitchFamily="49" charset="0"/>
              </a:rPr>
              <a:t>testSortingReporterTimeout</a:t>
            </a:r>
            <a:r>
              <a:rPr lang="fr-CH" dirty="0">
                <a:latin typeface="Consolas" panose="020B0609020204030204" pitchFamily="49" charset="0"/>
              </a:rPr>
              <a:t>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  <a:endParaRPr lang="en-CH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CH" dirty="0">
                <a:latin typeface="Consolas" panose="020B0609020204030204" pitchFamily="49" charset="0"/>
              </a:rPr>
              <a:t>): </a:t>
            </a:r>
            <a:r>
              <a:rPr lang="fr-CH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Unit</a:t>
            </a:r>
          </a:p>
        </p:txBody>
      </p:sp>
    </p:spTree>
    <p:extLst>
      <p:ext uri="{BB962C8B-B14F-4D97-AF65-F5344CB8AC3E}">
        <p14:creationId xmlns:p14="http://schemas.microsoft.com/office/powerpoint/2010/main" val="356068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5DE7-26B7-435E-9B39-A0A89C7F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70CD0-D526-45D0-85DF-C07853ED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</a:t>
            </a:r>
            <a:r>
              <a:rPr lang="en-US" u="sng" dirty="0"/>
              <a:t>modularity</a:t>
            </a:r>
            <a:r>
              <a:rPr lang="en-US" dirty="0"/>
              <a:t> and </a:t>
            </a:r>
            <a:r>
              <a:rPr lang="en-US" u="sng" dirty="0"/>
              <a:t>abstraction</a:t>
            </a:r>
            <a:r>
              <a:rPr lang="en-US" dirty="0"/>
              <a:t> in practice</a:t>
            </a:r>
          </a:p>
          <a:p>
            <a:r>
              <a:rPr lang="en-US" dirty="0"/>
              <a:t>Compare ways to mitigate </a:t>
            </a:r>
            <a:r>
              <a:rPr lang="en-US" u="sng" dirty="0"/>
              <a:t>defects</a:t>
            </a:r>
            <a:endParaRPr lang="en-US" dirty="0"/>
          </a:p>
          <a:p>
            <a:r>
              <a:rPr lang="en-US" dirty="0"/>
              <a:t>Organize code with </a:t>
            </a:r>
            <a:r>
              <a:rPr lang="en-US" u="sng" dirty="0"/>
              <a:t>design patterns</a:t>
            </a:r>
          </a:p>
          <a:p>
            <a:r>
              <a:rPr lang="en-US" dirty="0"/>
              <a:t>Decouple UI, core logic, and reusable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9134F-52F4-4E3E-8154-681A2AF1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37165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198C-2790-41BD-87AA-FFC48777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“You Aren’t </a:t>
            </a:r>
            <a:r>
              <a:rPr lang="en-US" dirty="0" err="1"/>
              <a:t>Gonna</a:t>
            </a:r>
            <a:r>
              <a:rPr lang="en-US" dirty="0"/>
              <a:t> Need It”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D78E-3FE0-4FA1-8EB3-BECB2640E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= “YAGNI”</a:t>
            </a:r>
          </a:p>
          <a:p>
            <a:endParaRPr lang="en-US" dirty="0"/>
          </a:p>
          <a:p>
            <a:r>
              <a:rPr lang="en-US" dirty="0"/>
              <a:t>Design for </a:t>
            </a:r>
            <a:r>
              <a:rPr lang="en-US" u="sng" dirty="0"/>
              <a:t>actual</a:t>
            </a:r>
            <a:r>
              <a:rPr lang="en-US" dirty="0"/>
              <a:t> needs, not </a:t>
            </a:r>
            <a:r>
              <a:rPr lang="en-US" u="sng" dirty="0"/>
              <a:t>possible</a:t>
            </a:r>
            <a:r>
              <a:rPr lang="en-US" dirty="0"/>
              <a:t> needs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E2C57-0FC0-473E-936E-31C5B05D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14684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3D3A-C761-4CCA-B81C-4C444316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“cargo cults”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4513C-BD1F-4538-916D-76B2A278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71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341C36-C363-451A-B32B-F268B2365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John Frum cross (Wikipedia)</a:t>
            </a:r>
            <a:endParaRPr lang="en-CH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8F7A8C-C874-4C3E-A342-0055E225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103" y="1736922"/>
            <a:ext cx="7333794" cy="488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191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C1BF-48CB-4670-B568-A09F31A6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one mitigate</a:t>
            </a:r>
            <a:br>
              <a:rPr lang="en-US" dirty="0"/>
            </a:br>
            <a:r>
              <a:rPr lang="en-US" dirty="0"/>
              <a:t>the impact of defects?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D52B3-E0A3-48ED-9F8E-DB810BB8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13441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80CF3-EBB3-4622-94EE-28414CB7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73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022804-7B76-4861-A9F2-D071171EC2AF}"/>
              </a:ext>
            </a:extLst>
          </p:cNvPr>
          <p:cNvSpPr/>
          <p:nvPr/>
        </p:nvSpPr>
        <p:spPr>
          <a:xfrm>
            <a:off x="1727200" y="5919345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6EAEE-82E0-429F-99B8-CC878A03B839}"/>
              </a:ext>
            </a:extLst>
          </p:cNvPr>
          <p:cNvSpPr/>
          <p:nvPr/>
        </p:nvSpPr>
        <p:spPr>
          <a:xfrm>
            <a:off x="3518496" y="3444875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4119E-7054-46C7-BDFD-27DBB59E2623}"/>
              </a:ext>
            </a:extLst>
          </p:cNvPr>
          <p:cNvSpPr/>
          <p:nvPr/>
        </p:nvSpPr>
        <p:spPr>
          <a:xfrm>
            <a:off x="7118350" y="3444875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3C3F3-3D73-48EE-B512-81421EC268B1}"/>
              </a:ext>
            </a:extLst>
          </p:cNvPr>
          <p:cNvSpPr/>
          <p:nvPr/>
        </p:nvSpPr>
        <p:spPr>
          <a:xfrm>
            <a:off x="8915400" y="5919345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D11D7-AD0E-4151-B5B1-4CE1744D8BB4}"/>
              </a:ext>
            </a:extLst>
          </p:cNvPr>
          <p:cNvSpPr/>
          <p:nvPr/>
        </p:nvSpPr>
        <p:spPr>
          <a:xfrm>
            <a:off x="5445125" y="1275132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D62A39-FA3C-4A25-AD51-9F01A42BA012}"/>
              </a:ext>
            </a:extLst>
          </p:cNvPr>
          <p:cNvSpPr/>
          <p:nvPr/>
        </p:nvSpPr>
        <p:spPr>
          <a:xfrm>
            <a:off x="3771900" y="2304256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A46354-FF09-4B91-87AB-678E15D0E588}"/>
              </a:ext>
            </a:extLst>
          </p:cNvPr>
          <p:cNvSpPr/>
          <p:nvPr/>
        </p:nvSpPr>
        <p:spPr>
          <a:xfrm>
            <a:off x="6870700" y="2304256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92040A-CC52-4E02-9847-0C81186D4730}"/>
              </a:ext>
            </a:extLst>
          </p:cNvPr>
          <p:cNvSpPr/>
          <p:nvPr/>
        </p:nvSpPr>
        <p:spPr>
          <a:xfrm>
            <a:off x="2052242" y="4449023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EBC1C-8DE9-4430-9CD4-8FA5604D59A9}"/>
              </a:ext>
            </a:extLst>
          </p:cNvPr>
          <p:cNvSpPr/>
          <p:nvPr/>
        </p:nvSpPr>
        <p:spPr>
          <a:xfrm>
            <a:off x="8590358" y="4449023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6E4A0F-9FC5-4B22-AC31-1CC70BF68CC8}"/>
              </a:ext>
            </a:extLst>
          </p:cNvPr>
          <p:cNvSpPr/>
          <p:nvPr/>
        </p:nvSpPr>
        <p:spPr>
          <a:xfrm>
            <a:off x="5321300" y="4449023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DAC81-8CE2-4B0E-A246-5DE16BFD4E0C}"/>
              </a:ext>
            </a:extLst>
          </p:cNvPr>
          <p:cNvSpPr/>
          <p:nvPr/>
        </p:nvSpPr>
        <p:spPr>
          <a:xfrm>
            <a:off x="5321300" y="5919345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9A2001-E473-4A1F-A9E0-9ED5E60EB5A0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645400" y="2831306"/>
            <a:ext cx="2476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CD047-A890-40F5-9FC9-45FE47374B30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2826942" y="3971925"/>
            <a:ext cx="146625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E842B-5D87-4FAB-901F-A6EE1703C02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219825" y="1802182"/>
            <a:ext cx="142557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FAF55-A0E8-41AD-B739-5AAAC6E6ABA3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4293196" y="2831306"/>
            <a:ext cx="253404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87D87D-40C5-4DB7-8E7F-24FB5FA5AB73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7893050" y="3971925"/>
            <a:ext cx="1472008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FFF552-300F-4AE1-A701-E2D10B00023C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501900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2F462F-742A-4321-9C64-226E38E69F9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096000" y="4976073"/>
            <a:ext cx="0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DC254E-8C25-4302-BEEE-37D536EB549F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546600" y="2831306"/>
            <a:ext cx="33464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C0D74E-3F40-4B90-B78D-059E46A653FE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4293196" y="3971925"/>
            <a:ext cx="180280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2BF9FF-FA2A-40C6-87D4-4B9A6A38C10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6096000" y="4976073"/>
            <a:ext cx="3269058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1B5687-60A0-4878-8BEB-ACF748BAFE6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546600" y="1802182"/>
            <a:ext cx="167322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291FDA-7205-4F82-8019-6E841F369219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9365058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F140406E-29C9-4330-99FF-2F215F43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1723" y="4011652"/>
            <a:ext cx="1380643" cy="138064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8BCCD68-F7FD-4753-B63A-4395935C3484}"/>
              </a:ext>
            </a:extLst>
          </p:cNvPr>
          <p:cNvGrpSpPr/>
          <p:nvPr/>
        </p:nvGrpSpPr>
        <p:grpSpPr>
          <a:xfrm>
            <a:off x="4293196" y="810117"/>
            <a:ext cx="6162644" cy="3890876"/>
            <a:chOff x="4188307" y="811097"/>
            <a:chExt cx="6162644" cy="3890876"/>
          </a:xfrm>
        </p:grpSpPr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63C9B9DF-6570-4EB1-B8BA-9B8398B2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88307" y="811097"/>
              <a:ext cx="3890876" cy="389087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1EE7E7-0627-4B75-A959-F73D854A76B4}"/>
                </a:ext>
              </a:extLst>
            </p:cNvPr>
            <p:cNvSpPr txBox="1"/>
            <p:nvPr/>
          </p:nvSpPr>
          <p:spPr>
            <a:xfrm>
              <a:off x="8629054" y="811097"/>
              <a:ext cx="1721897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0" dirty="0">
                  <a:solidFill>
                    <a:schemeClr val="accent1"/>
                  </a:solidFill>
                </a:rPr>
                <a:t>?</a:t>
              </a:r>
              <a:endParaRPr lang="en-CH" sz="24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2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1AD24-FD67-CB3A-0B12-F6D631F8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“[The managers] said </a:t>
            </a:r>
            <a:br>
              <a:rPr lang="en-GB" i="1" dirty="0"/>
            </a:br>
            <a:r>
              <a:rPr lang="en-GB" i="1" dirty="0"/>
              <a:t>  ‘this won’t ever happen,</a:t>
            </a:r>
            <a:br>
              <a:rPr lang="en-GB" i="1" dirty="0"/>
            </a:br>
            <a:r>
              <a:rPr lang="en-GB" i="1" dirty="0"/>
              <a:t>  astronauts are well-trained,</a:t>
            </a:r>
            <a:br>
              <a:rPr lang="en-GB" i="1" dirty="0"/>
            </a:br>
            <a:r>
              <a:rPr lang="en-GB" i="1" dirty="0"/>
              <a:t>  they don’t make mistakes’</a:t>
            </a:r>
            <a:br>
              <a:rPr lang="en-GB" i="1" dirty="0"/>
            </a:br>
            <a:r>
              <a:rPr lang="en-GB" i="1" dirty="0"/>
              <a:t>  …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E018B-A29E-2899-768C-779D5B8C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74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9207D-412C-9F48-68A1-649360253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Language as a Software Engineer, ICSE 2018 keynote (photo: still from a MAKERS interview)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CE59C9-61E0-4D5B-9564-8AAE95523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" r="7898"/>
          <a:stretch/>
        </p:blipFill>
        <p:spPr bwMode="auto">
          <a:xfrm>
            <a:off x="7628708" y="929173"/>
            <a:ext cx="4563292" cy="49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535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1AD24-FD67-CB3A-0B12-F6D631F8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  … the very next mission,</a:t>
            </a:r>
            <a:br>
              <a:rPr lang="en-GB" i="1" dirty="0"/>
            </a:br>
            <a:r>
              <a:rPr lang="en-GB" i="1" dirty="0"/>
              <a:t>  Apollo 8, this very thing</a:t>
            </a:r>
            <a:br>
              <a:rPr lang="en-GB" i="1" dirty="0"/>
            </a:br>
            <a:r>
              <a:rPr lang="en-GB" i="1" dirty="0"/>
              <a:t>  happened […] it took hours</a:t>
            </a:r>
            <a:br>
              <a:rPr lang="en-GB" i="1" dirty="0"/>
            </a:br>
            <a:r>
              <a:rPr lang="en-GB" i="1" dirty="0"/>
              <a:t>  to get [data] back”</a:t>
            </a:r>
          </a:p>
          <a:p>
            <a:endParaRPr lang="en-GB" dirty="0"/>
          </a:p>
          <a:p>
            <a:r>
              <a:rPr lang="en-GB" b="1" dirty="0"/>
              <a:t>Margaret Hamilton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E018B-A29E-2899-768C-779D5B8C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75</a:t>
            </a:fld>
            <a:endParaRPr lang="en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CE59C9-61E0-4D5B-9564-8AAE95523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" r="7898"/>
          <a:stretch/>
        </p:blipFill>
        <p:spPr bwMode="auto">
          <a:xfrm>
            <a:off x="7628708" y="929173"/>
            <a:ext cx="4563292" cy="49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38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0118-4670-4496-86BF-A829E6CA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A0AD9-F108-482C-B601-0D294584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76</a:t>
            </a:fld>
            <a:endParaRPr lang="en-CH" dirty="0"/>
          </a:p>
        </p:txBody>
      </p:sp>
      <p:pic>
        <p:nvPicPr>
          <p:cNvPr id="7" name="Graphic 6" descr="Collision with solid fill">
            <a:extLst>
              <a:ext uri="{FF2B5EF4-FFF2-40B4-BE49-F238E27FC236}">
                <a16:creationId xmlns:a16="http://schemas.microsoft.com/office/drawing/2014/main" id="{4AF36257-91C2-429E-BD02-F60DE5490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976" y="2609088"/>
            <a:ext cx="1639824" cy="1639824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03B45710-102E-4283-AD93-D828B9356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4804" y="2697804"/>
            <a:ext cx="1462392" cy="1462392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F9CC25E3-632B-4202-9971-9D31F3B8C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499358"/>
            <a:ext cx="1859281" cy="185928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26EC25-E734-4CA6-8605-6F51A847D4EA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2697481" y="3428999"/>
            <a:ext cx="2667323" cy="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9C6322-F9C5-4829-9B71-31D3FC2E1006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6827196" y="3429000"/>
            <a:ext cx="288678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C4E3BF-026D-4C62-8021-A315A227740D}"/>
              </a:ext>
            </a:extLst>
          </p:cNvPr>
          <p:cNvSpPr txBox="1"/>
          <p:nvPr/>
        </p:nvSpPr>
        <p:spPr>
          <a:xfrm>
            <a:off x="3364311" y="3428998"/>
            <a:ext cx="1333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Error</a:t>
            </a:r>
            <a:endParaRPr lang="en-CH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7647D-691D-47C4-964F-D17F05E61DFD}"/>
              </a:ext>
            </a:extLst>
          </p:cNvPr>
          <p:cNvSpPr txBox="1"/>
          <p:nvPr/>
        </p:nvSpPr>
        <p:spPr>
          <a:xfrm>
            <a:off x="5276088" y="4136884"/>
            <a:ext cx="1639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Defect</a:t>
            </a:r>
            <a:br>
              <a:rPr lang="en-US" sz="4000" dirty="0"/>
            </a:br>
            <a:r>
              <a:rPr lang="en-US" sz="4000" dirty="0"/>
              <a:t>(bug)</a:t>
            </a:r>
            <a:endParaRPr lang="en-CH" sz="4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219166-4781-452C-A90F-A1AC82C80A7D}"/>
              </a:ext>
            </a:extLst>
          </p:cNvPr>
          <p:cNvSpPr txBox="1"/>
          <p:nvPr/>
        </p:nvSpPr>
        <p:spPr>
          <a:xfrm>
            <a:off x="9713976" y="4131088"/>
            <a:ext cx="1639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Failure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1805872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A0AD9-F108-482C-B601-0D294584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77</a:t>
            </a:fld>
            <a:endParaRPr lang="en-CH" dirty="0"/>
          </a:p>
        </p:txBody>
      </p:sp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03B45710-102E-4283-AD93-D828B935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804" y="2697804"/>
            <a:ext cx="1462392" cy="1462392"/>
          </a:xfrm>
          <a:prstGeom prst="rect">
            <a:avLst/>
          </a:prstGeom>
        </p:spPr>
      </p:pic>
      <p:pic>
        <p:nvPicPr>
          <p:cNvPr id="13" name="Graphic 12" descr="Construction worker male with solid fill">
            <a:extLst>
              <a:ext uri="{FF2B5EF4-FFF2-40B4-BE49-F238E27FC236}">
                <a16:creationId xmlns:a16="http://schemas.microsoft.com/office/drawing/2014/main" id="{F9CC25E3-632B-4202-9971-9D31F3B8C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2499358"/>
            <a:ext cx="1859281" cy="185928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26EC25-E734-4CA6-8605-6F51A847D4EA}"/>
              </a:ext>
            </a:extLst>
          </p:cNvPr>
          <p:cNvCxnSpPr>
            <a:cxnSpLocks/>
          </p:cNvCxnSpPr>
          <p:nvPr/>
        </p:nvCxnSpPr>
        <p:spPr>
          <a:xfrm>
            <a:off x="2665673" y="3428997"/>
            <a:ext cx="2667323" cy="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C4E3BF-026D-4C62-8021-A315A227740D}"/>
              </a:ext>
            </a:extLst>
          </p:cNvPr>
          <p:cNvSpPr txBox="1"/>
          <p:nvPr/>
        </p:nvSpPr>
        <p:spPr>
          <a:xfrm>
            <a:off x="3825565" y="4663838"/>
            <a:ext cx="1462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Errors</a:t>
            </a:r>
            <a:endParaRPr lang="en-CH" sz="4000" dirty="0"/>
          </a:p>
        </p:txBody>
      </p:sp>
      <p:pic>
        <p:nvPicPr>
          <p:cNvPr id="17" name="Graphic 16" descr="Welder female with solid fill">
            <a:extLst>
              <a:ext uri="{FF2B5EF4-FFF2-40B4-BE49-F238E27FC236}">
                <a16:creationId xmlns:a16="http://schemas.microsoft.com/office/drawing/2014/main" id="{42639CAF-5EFD-4A21-8F3E-84BB382CF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38200" y="694939"/>
            <a:ext cx="1859281" cy="1859281"/>
          </a:xfrm>
          <a:prstGeom prst="rect">
            <a:avLst/>
          </a:prstGeom>
        </p:spPr>
      </p:pic>
      <p:pic>
        <p:nvPicPr>
          <p:cNvPr id="18" name="Graphic 17" descr="Programmer female with solid fill">
            <a:extLst>
              <a:ext uri="{FF2B5EF4-FFF2-40B4-BE49-F238E27FC236}">
                <a16:creationId xmlns:a16="http://schemas.microsoft.com/office/drawing/2014/main" id="{E61598A7-FE54-4B15-B846-668BBA5E7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38199" y="4358639"/>
            <a:ext cx="1859281" cy="185928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3BE3E3-E24B-4B15-B27C-92B95E1FB38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697481" y="1624580"/>
            <a:ext cx="2699131" cy="1367029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4C96A5-10EB-4A6B-937D-7283B5446C1D}"/>
              </a:ext>
            </a:extLst>
          </p:cNvPr>
          <p:cNvCxnSpPr>
            <a:cxnSpLocks/>
          </p:cNvCxnSpPr>
          <p:nvPr/>
        </p:nvCxnSpPr>
        <p:spPr>
          <a:xfrm flipV="1">
            <a:off x="2697480" y="3866386"/>
            <a:ext cx="2699131" cy="1367029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015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6CD8-4487-4BAE-B679-CDE2F17E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prevent errors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9B0D3-965F-4DEE-AC5E-AF239925B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make mistakes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BAE4D-6AD8-4A0C-8AFA-CDC5D5BD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94346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3918-B842-4E58-80B5-7AC7B5BB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79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72A44-FA44-44D2-A1F4-E4B40C6521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https://bugs.launchpad.net/ubuntu/+source/unity-greeter/+bug/1538615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C040C-77AE-433C-A805-CF9685086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0"/>
            <a:ext cx="7513320" cy="287454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1DB68C1-7BCA-41D5-818F-49FE47DC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970211"/>
            <a:ext cx="6019800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B0AF79-11E3-4642-8884-248855A7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940" y="136525"/>
            <a:ext cx="340906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F06D-E8EF-4E45-B522-492A9411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one design</a:t>
            </a:r>
            <a:br>
              <a:rPr lang="en-US" dirty="0"/>
            </a:br>
            <a:r>
              <a:rPr lang="en-US" dirty="0"/>
              <a:t>large software systems?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3D473-4144-4D25-9697-8B3148C3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3314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A0AD9-F108-482C-B601-0D294584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80</a:t>
            </a:fld>
            <a:endParaRPr lang="en-CH" dirty="0"/>
          </a:p>
        </p:txBody>
      </p:sp>
      <p:pic>
        <p:nvPicPr>
          <p:cNvPr id="7" name="Graphic 6" descr="Collision with solid fill">
            <a:extLst>
              <a:ext uri="{FF2B5EF4-FFF2-40B4-BE49-F238E27FC236}">
                <a16:creationId xmlns:a16="http://schemas.microsoft.com/office/drawing/2014/main" id="{4AF36257-91C2-429E-BD02-F60DE5490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976" y="2609088"/>
            <a:ext cx="1639824" cy="1639824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03B45710-102E-4283-AD93-D828B9356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4804" y="2697804"/>
            <a:ext cx="1462392" cy="14623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9C6322-F9C5-4829-9B71-31D3FC2E1006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6827196" y="3429000"/>
            <a:ext cx="288678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737647D-691D-47C4-964F-D17F05E61DFD}"/>
              </a:ext>
            </a:extLst>
          </p:cNvPr>
          <p:cNvSpPr txBox="1"/>
          <p:nvPr/>
        </p:nvSpPr>
        <p:spPr>
          <a:xfrm>
            <a:off x="5276088" y="4136884"/>
            <a:ext cx="1639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Defect</a:t>
            </a:r>
            <a:endParaRPr lang="en-CH" sz="4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219166-4781-452C-A90F-A1AC82C80A7D}"/>
              </a:ext>
            </a:extLst>
          </p:cNvPr>
          <p:cNvSpPr txBox="1"/>
          <p:nvPr/>
        </p:nvSpPr>
        <p:spPr>
          <a:xfrm>
            <a:off x="9713976" y="4131088"/>
            <a:ext cx="1639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Failure</a:t>
            </a:r>
            <a:endParaRPr lang="en-CH" sz="4000" dirty="0"/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95A7C8BB-77C8-4125-B23A-783690BF3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6978" y="2755392"/>
            <a:ext cx="1347216" cy="13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9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DEA8-EDA8-40EC-904C-99D2D6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defects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DC139-9365-4D36-B69C-03A5FC96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Isolate</a:t>
            </a:r>
          </a:p>
          <a:p>
            <a:r>
              <a:rPr lang="en-US" dirty="0"/>
              <a:t>Repair</a:t>
            </a:r>
          </a:p>
          <a:p>
            <a:r>
              <a:rPr lang="en-US" dirty="0"/>
              <a:t>Retry</a:t>
            </a:r>
          </a:p>
          <a:p>
            <a:r>
              <a:rPr lang="en-US" dirty="0"/>
              <a:t>Replace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96536-191B-41DF-AF23-241821DB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602074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4315-94DF-4AB2-A00D-93EFFFD9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BA9B8-6317-4BFC-95DD-99592922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82</a:t>
            </a:fld>
            <a:endParaRPr lang="en-CH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6D63B4-A3AE-464B-AFC9-51ED85027179}"/>
              </a:ext>
            </a:extLst>
          </p:cNvPr>
          <p:cNvGrpSpPr/>
          <p:nvPr/>
        </p:nvGrpSpPr>
        <p:grpSpPr>
          <a:xfrm>
            <a:off x="4231874" y="2554430"/>
            <a:ext cx="3728251" cy="1749139"/>
            <a:chOff x="1767532" y="3720585"/>
            <a:chExt cx="3728251" cy="17491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8F5683-ADAF-49C0-9480-A301B42EB1A7}"/>
                </a:ext>
              </a:extLst>
            </p:cNvPr>
            <p:cNvSpPr/>
            <p:nvPr/>
          </p:nvSpPr>
          <p:spPr>
            <a:xfrm>
              <a:off x="1767532" y="3720823"/>
              <a:ext cx="792331" cy="17489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F27216-9EA5-4A58-9CB7-D83870A28C20}"/>
                </a:ext>
              </a:extLst>
            </p:cNvPr>
            <p:cNvSpPr/>
            <p:nvPr/>
          </p:nvSpPr>
          <p:spPr>
            <a:xfrm>
              <a:off x="2966572" y="3720585"/>
              <a:ext cx="1330171" cy="174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0ECB11-AED3-4D77-BDBB-E204BD280189}"/>
                </a:ext>
              </a:extLst>
            </p:cNvPr>
            <p:cNvSpPr/>
            <p:nvPr/>
          </p:nvSpPr>
          <p:spPr>
            <a:xfrm>
              <a:off x="4703452" y="3720585"/>
              <a:ext cx="792331" cy="174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4579D5E-F770-4A09-8E13-D3874A31D395}"/>
              </a:ext>
            </a:extLst>
          </p:cNvPr>
          <p:cNvSpPr/>
          <p:nvPr/>
        </p:nvSpPr>
        <p:spPr>
          <a:xfrm>
            <a:off x="3864375" y="2262844"/>
            <a:ext cx="4463248" cy="2332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1809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75EE91-3803-4967-8BD0-2F420DC7E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83</a:t>
            </a:fld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B5679-78DB-4C96-93D6-E226473A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157287"/>
            <a:ext cx="88201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9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925A5-FA5E-4AA1-9401-78C75D6E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if…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63AC9-274B-4C79-8DB6-8D5BFE3B4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instance isn’t strictly necessary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26D03-00FE-43CA-BF02-C11BE4B50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34988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A84E-9D72-4443-8005-D7DED96B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Repair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C9E78-9679-4E2D-982B-7332D497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85</a:t>
            </a:fld>
            <a:endParaRPr lang="en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989BBF-8B43-421A-939E-8B34C5D35358}"/>
              </a:ext>
            </a:extLst>
          </p:cNvPr>
          <p:cNvSpPr/>
          <p:nvPr/>
        </p:nvSpPr>
        <p:spPr>
          <a:xfrm>
            <a:off x="1786854" y="2869034"/>
            <a:ext cx="1107347" cy="11073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867B98-0CA9-44C8-BA2D-25113EABA97A}"/>
              </a:ext>
            </a:extLst>
          </p:cNvPr>
          <p:cNvSpPr/>
          <p:nvPr/>
        </p:nvSpPr>
        <p:spPr>
          <a:xfrm>
            <a:off x="4420997" y="2869034"/>
            <a:ext cx="1107347" cy="11073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C9B049-2C78-472D-84C7-90B498616E3A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894201" y="3422708"/>
            <a:ext cx="15267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E23FE4-06CB-4EFC-A1F5-EF3E8C603DD2}"/>
              </a:ext>
            </a:extLst>
          </p:cNvPr>
          <p:cNvSpPr/>
          <p:nvPr/>
        </p:nvSpPr>
        <p:spPr>
          <a:xfrm>
            <a:off x="1169690" y="3171702"/>
            <a:ext cx="7983403" cy="3300063"/>
          </a:xfrm>
          <a:custGeom>
            <a:avLst/>
            <a:gdLst>
              <a:gd name="connsiteX0" fmla="*/ 4350266 w 7983403"/>
              <a:gd name="connsiteY0" fmla="*/ 259395 h 3300063"/>
              <a:gd name="connsiteX1" fmla="*/ 5558281 w 7983403"/>
              <a:gd name="connsiteY1" fmla="*/ 712401 h 3300063"/>
              <a:gd name="connsiteX2" fmla="*/ 4417378 w 7983403"/>
              <a:gd name="connsiteY2" fmla="*/ 1517744 h 3300063"/>
              <a:gd name="connsiteX3" fmla="*/ 4979440 w 7983403"/>
              <a:gd name="connsiteY3" fmla="*/ 1937193 h 3300063"/>
              <a:gd name="connsiteX4" fmla="*/ 6103565 w 7983403"/>
              <a:gd name="connsiteY4" fmla="*/ 1542911 h 3300063"/>
              <a:gd name="connsiteX5" fmla="*/ 6338457 w 7983403"/>
              <a:gd name="connsiteY5" fmla="*/ 829847 h 3300063"/>
              <a:gd name="connsiteX6" fmla="*/ 5919007 w 7983403"/>
              <a:gd name="connsiteY6" fmla="*/ 7726 h 3300063"/>
              <a:gd name="connsiteX7" fmla="*/ 4954273 w 7983403"/>
              <a:gd name="connsiteY7" fmla="*/ 452342 h 3300063"/>
              <a:gd name="connsiteX8" fmla="*/ 4325099 w 7983403"/>
              <a:gd name="connsiteY8" fmla="*/ 1031182 h 3300063"/>
              <a:gd name="connsiteX9" fmla="*/ 3360365 w 7983403"/>
              <a:gd name="connsiteY9" fmla="*/ 1693913 h 3300063"/>
              <a:gd name="connsiteX10" fmla="*/ 3284864 w 7983403"/>
              <a:gd name="connsiteY10" fmla="*/ 2625091 h 3300063"/>
              <a:gd name="connsiteX11" fmla="*/ 4157319 w 7983403"/>
              <a:gd name="connsiteY11" fmla="*/ 3120041 h 3300063"/>
              <a:gd name="connsiteX12" fmla="*/ 5591837 w 7983403"/>
              <a:gd name="connsiteY12" fmla="*/ 3254265 h 3300063"/>
              <a:gd name="connsiteX13" fmla="*/ 6120343 w 7983403"/>
              <a:gd name="connsiteY13" fmla="*/ 2381810 h 3300063"/>
              <a:gd name="connsiteX14" fmla="*/ 4929106 w 7983403"/>
              <a:gd name="connsiteY14" fmla="*/ 2297920 h 3300063"/>
              <a:gd name="connsiteX15" fmla="*/ 3813371 w 7983403"/>
              <a:gd name="connsiteY15" fmla="*/ 2373421 h 3300063"/>
              <a:gd name="connsiteX16" fmla="*/ 2706024 w 7983403"/>
              <a:gd name="connsiteY16" fmla="*/ 2994206 h 3300063"/>
              <a:gd name="connsiteX17" fmla="*/ 1640622 w 7983403"/>
              <a:gd name="connsiteY17" fmla="*/ 3262654 h 3300063"/>
              <a:gd name="connsiteX18" fmla="*/ 172549 w 7983403"/>
              <a:gd name="connsiteY18" fmla="*/ 3161986 h 3300063"/>
              <a:gd name="connsiteX19" fmla="*/ 46714 w 7983403"/>
              <a:gd name="connsiteY19" fmla="*/ 2474089 h 3300063"/>
              <a:gd name="connsiteX20" fmla="*/ 331939 w 7983403"/>
              <a:gd name="connsiteY20" fmla="*/ 2104973 h 3300063"/>
              <a:gd name="connsiteX21" fmla="*/ 1137282 w 7983403"/>
              <a:gd name="connsiteY21" fmla="*/ 1903637 h 3300063"/>
              <a:gd name="connsiteX22" fmla="*/ 1623844 w 7983403"/>
              <a:gd name="connsiteY22" fmla="*/ 2146918 h 3300063"/>
              <a:gd name="connsiteX23" fmla="*/ 2185906 w 7983403"/>
              <a:gd name="connsiteY23" fmla="*/ 2457311 h 3300063"/>
              <a:gd name="connsiteX24" fmla="*/ 2756358 w 7983403"/>
              <a:gd name="connsiteY24" fmla="*/ 1995916 h 3300063"/>
              <a:gd name="connsiteX25" fmla="*/ 2529855 w 7983403"/>
              <a:gd name="connsiteY25" fmla="*/ 1341575 h 3300063"/>
              <a:gd name="connsiteX26" fmla="*/ 2932526 w 7983403"/>
              <a:gd name="connsiteY26" fmla="*/ 829847 h 3300063"/>
              <a:gd name="connsiteX27" fmla="*/ 3276475 w 7983403"/>
              <a:gd name="connsiteY27" fmla="*/ 980848 h 3300063"/>
              <a:gd name="connsiteX28" fmla="*/ 3637202 w 7983403"/>
              <a:gd name="connsiteY28" fmla="*/ 1626801 h 3300063"/>
              <a:gd name="connsiteX29" fmla="*/ 4140541 w 7983403"/>
              <a:gd name="connsiteY29" fmla="*/ 2104973 h 3300063"/>
              <a:gd name="connsiteX30" fmla="*/ 4694215 w 7983403"/>
              <a:gd name="connsiteY30" fmla="*/ 2750926 h 3300063"/>
              <a:gd name="connsiteX31" fmla="*/ 6120343 w 7983403"/>
              <a:gd name="connsiteY31" fmla="*/ 2985817 h 3300063"/>
              <a:gd name="connsiteX32" fmla="*/ 7412248 w 7983403"/>
              <a:gd name="connsiteY32" fmla="*/ 3245876 h 3300063"/>
              <a:gd name="connsiteX33" fmla="*/ 7974310 w 7983403"/>
              <a:gd name="connsiteY33" fmla="*/ 2943872 h 3300063"/>
              <a:gd name="connsiteX34" fmla="*/ 7756196 w 7983403"/>
              <a:gd name="connsiteY34" fmla="*/ 2566368 h 33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983403" h="3300063">
                <a:moveTo>
                  <a:pt x="4350266" y="259395"/>
                </a:moveTo>
                <a:cubicBezTo>
                  <a:pt x="4948681" y="381035"/>
                  <a:pt x="5547096" y="502676"/>
                  <a:pt x="5558281" y="712401"/>
                </a:cubicBezTo>
                <a:cubicBezTo>
                  <a:pt x="5569466" y="922126"/>
                  <a:pt x="4513851" y="1313612"/>
                  <a:pt x="4417378" y="1517744"/>
                </a:cubicBezTo>
                <a:cubicBezTo>
                  <a:pt x="4320905" y="1721876"/>
                  <a:pt x="4698409" y="1932999"/>
                  <a:pt x="4979440" y="1937193"/>
                </a:cubicBezTo>
                <a:cubicBezTo>
                  <a:pt x="5260471" y="1941388"/>
                  <a:pt x="5877062" y="1727469"/>
                  <a:pt x="6103565" y="1542911"/>
                </a:cubicBezTo>
                <a:cubicBezTo>
                  <a:pt x="6330068" y="1358353"/>
                  <a:pt x="6369217" y="1085711"/>
                  <a:pt x="6338457" y="829847"/>
                </a:cubicBezTo>
                <a:cubicBezTo>
                  <a:pt x="6307697" y="573983"/>
                  <a:pt x="6149704" y="70643"/>
                  <a:pt x="5919007" y="7726"/>
                </a:cubicBezTo>
                <a:cubicBezTo>
                  <a:pt x="5688310" y="-55192"/>
                  <a:pt x="5219924" y="281766"/>
                  <a:pt x="4954273" y="452342"/>
                </a:cubicBezTo>
                <a:cubicBezTo>
                  <a:pt x="4688622" y="622918"/>
                  <a:pt x="4590750" y="824254"/>
                  <a:pt x="4325099" y="1031182"/>
                </a:cubicBezTo>
                <a:cubicBezTo>
                  <a:pt x="4059448" y="1238111"/>
                  <a:pt x="3533737" y="1428262"/>
                  <a:pt x="3360365" y="1693913"/>
                </a:cubicBezTo>
                <a:cubicBezTo>
                  <a:pt x="3186993" y="1959564"/>
                  <a:pt x="3152038" y="2387403"/>
                  <a:pt x="3284864" y="2625091"/>
                </a:cubicBezTo>
                <a:cubicBezTo>
                  <a:pt x="3417690" y="2862779"/>
                  <a:pt x="3772823" y="3015179"/>
                  <a:pt x="4157319" y="3120041"/>
                </a:cubicBezTo>
                <a:cubicBezTo>
                  <a:pt x="4541815" y="3224903"/>
                  <a:pt x="5264666" y="3377304"/>
                  <a:pt x="5591837" y="3254265"/>
                </a:cubicBezTo>
                <a:cubicBezTo>
                  <a:pt x="5919008" y="3131226"/>
                  <a:pt x="6230798" y="2541201"/>
                  <a:pt x="6120343" y="2381810"/>
                </a:cubicBezTo>
                <a:cubicBezTo>
                  <a:pt x="6009888" y="2222419"/>
                  <a:pt x="5313601" y="2299318"/>
                  <a:pt x="4929106" y="2297920"/>
                </a:cubicBezTo>
                <a:cubicBezTo>
                  <a:pt x="4544611" y="2296522"/>
                  <a:pt x="4183884" y="2257373"/>
                  <a:pt x="3813371" y="2373421"/>
                </a:cubicBezTo>
                <a:cubicBezTo>
                  <a:pt x="3442858" y="2489469"/>
                  <a:pt x="3068149" y="2846001"/>
                  <a:pt x="2706024" y="2994206"/>
                </a:cubicBezTo>
                <a:cubicBezTo>
                  <a:pt x="2343899" y="3142412"/>
                  <a:pt x="2062868" y="3234691"/>
                  <a:pt x="1640622" y="3262654"/>
                </a:cubicBezTo>
                <a:cubicBezTo>
                  <a:pt x="1218376" y="3290617"/>
                  <a:pt x="438200" y="3293414"/>
                  <a:pt x="172549" y="3161986"/>
                </a:cubicBezTo>
                <a:cubicBezTo>
                  <a:pt x="-93102" y="3030559"/>
                  <a:pt x="20149" y="2650258"/>
                  <a:pt x="46714" y="2474089"/>
                </a:cubicBezTo>
                <a:cubicBezTo>
                  <a:pt x="73279" y="2297920"/>
                  <a:pt x="150178" y="2200048"/>
                  <a:pt x="331939" y="2104973"/>
                </a:cubicBezTo>
                <a:cubicBezTo>
                  <a:pt x="513700" y="2009898"/>
                  <a:pt x="921965" y="1896646"/>
                  <a:pt x="1137282" y="1903637"/>
                </a:cubicBezTo>
                <a:cubicBezTo>
                  <a:pt x="1352599" y="1910628"/>
                  <a:pt x="1449073" y="2054639"/>
                  <a:pt x="1623844" y="2146918"/>
                </a:cubicBezTo>
                <a:cubicBezTo>
                  <a:pt x="1798615" y="2239197"/>
                  <a:pt x="1997154" y="2482478"/>
                  <a:pt x="2185906" y="2457311"/>
                </a:cubicBezTo>
                <a:cubicBezTo>
                  <a:pt x="2374658" y="2432144"/>
                  <a:pt x="2699033" y="2181872"/>
                  <a:pt x="2756358" y="1995916"/>
                </a:cubicBezTo>
                <a:cubicBezTo>
                  <a:pt x="2813683" y="1809960"/>
                  <a:pt x="2500494" y="1535920"/>
                  <a:pt x="2529855" y="1341575"/>
                </a:cubicBezTo>
                <a:cubicBezTo>
                  <a:pt x="2559216" y="1147230"/>
                  <a:pt x="2808089" y="889968"/>
                  <a:pt x="2932526" y="829847"/>
                </a:cubicBezTo>
                <a:cubicBezTo>
                  <a:pt x="3056963" y="769726"/>
                  <a:pt x="3159029" y="848022"/>
                  <a:pt x="3276475" y="980848"/>
                </a:cubicBezTo>
                <a:cubicBezTo>
                  <a:pt x="3393921" y="1113674"/>
                  <a:pt x="3493191" y="1439447"/>
                  <a:pt x="3637202" y="1626801"/>
                </a:cubicBezTo>
                <a:cubicBezTo>
                  <a:pt x="3781213" y="1814155"/>
                  <a:pt x="3964372" y="1917619"/>
                  <a:pt x="4140541" y="2104973"/>
                </a:cubicBezTo>
                <a:cubicBezTo>
                  <a:pt x="4316710" y="2292327"/>
                  <a:pt x="4364248" y="2604119"/>
                  <a:pt x="4694215" y="2750926"/>
                </a:cubicBezTo>
                <a:cubicBezTo>
                  <a:pt x="5024182" y="2897733"/>
                  <a:pt x="5667337" y="2903325"/>
                  <a:pt x="6120343" y="2985817"/>
                </a:cubicBezTo>
                <a:cubicBezTo>
                  <a:pt x="6573349" y="3068309"/>
                  <a:pt x="7103254" y="3252867"/>
                  <a:pt x="7412248" y="3245876"/>
                </a:cubicBezTo>
                <a:cubicBezTo>
                  <a:pt x="7721242" y="3238885"/>
                  <a:pt x="7916985" y="3057123"/>
                  <a:pt x="7974310" y="2943872"/>
                </a:cubicBezTo>
                <a:cubicBezTo>
                  <a:pt x="8031635" y="2830621"/>
                  <a:pt x="7800937" y="2637674"/>
                  <a:pt x="7756196" y="256636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F6DB33-84A3-4A38-8331-C8E688981B25}"/>
              </a:ext>
            </a:extLst>
          </p:cNvPr>
          <p:cNvSpPr/>
          <p:nvPr/>
        </p:nvSpPr>
        <p:spPr>
          <a:xfrm>
            <a:off x="8128930" y="4706223"/>
            <a:ext cx="1107347" cy="110734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?</a:t>
            </a:r>
            <a:endParaRPr lang="en-CH" sz="4000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596FDE8-47A7-4977-A187-CB796287C2C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69690" y="1842023"/>
            <a:ext cx="1170838" cy="1027011"/>
          </a:xfrm>
          <a:prstGeom prst="curvedConnector2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A3EF6-76E5-4F34-A759-A54A5943A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86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6558B-116E-46F8-B8B6-56BF7D691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https://zelda-archive.fandom.com/wiki/Top_Secret_Room</a:t>
            </a:r>
            <a:endParaRPr lang="en-CH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4B3C74-A7A3-427F-B917-B25E2AEEA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7" y="1690688"/>
            <a:ext cx="4276725" cy="39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682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67B2-865B-B9D2-5962-AA5199E7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Coarse repair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C1E31-992A-8AEC-E912-B7C53C737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“Have you tried turning it off and on again?”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1FA65-94CA-A5F4-CF2D-E51D494B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36261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B9106-FBB4-4DDE-A846-76B22061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Repair if…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16821-54AE-44B9-8395-E660303F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exists a </a:t>
            </a:r>
            <a:r>
              <a:rPr lang="en-US" u="sng" dirty="0"/>
              <a:t>known good</a:t>
            </a:r>
            <a:r>
              <a:rPr lang="en-US" dirty="0"/>
              <a:t> state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2C4A-2316-4E1E-9773-2F65A525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577165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B8C1-BA8C-4316-9131-CB81D97A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E2D4E-6DF1-4C05-8377-2C095F8D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89</a:t>
            </a:fld>
            <a:endParaRPr lang="en-C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84ED4-BBB7-481C-BE09-692944B37D1A}"/>
              </a:ext>
            </a:extLst>
          </p:cNvPr>
          <p:cNvGrpSpPr/>
          <p:nvPr/>
        </p:nvGrpSpPr>
        <p:grpSpPr>
          <a:xfrm>
            <a:off x="4930560" y="2255240"/>
            <a:ext cx="2353179" cy="1410750"/>
            <a:chOff x="4930560" y="2255240"/>
            <a:chExt cx="2353179" cy="1410750"/>
          </a:xfrm>
        </p:grpSpPr>
        <p:pic>
          <p:nvPicPr>
            <p:cNvPr id="8" name="Graphic 7" descr="Wireless router with solid fill">
              <a:extLst>
                <a:ext uri="{FF2B5EF4-FFF2-40B4-BE49-F238E27FC236}">
                  <a16:creationId xmlns:a16="http://schemas.microsoft.com/office/drawing/2014/main" id="{8F298AF6-4D7C-4BC2-814B-1AB2A1E1C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122" b="39905"/>
            <a:stretch/>
          </p:blipFill>
          <p:spPr>
            <a:xfrm>
              <a:off x="6230222" y="2255240"/>
              <a:ext cx="1053517" cy="1410750"/>
            </a:xfrm>
            <a:prstGeom prst="rect">
              <a:avLst/>
            </a:prstGeom>
          </p:spPr>
        </p:pic>
        <p:pic>
          <p:nvPicPr>
            <p:cNvPr id="9" name="Graphic 8" descr="Wireless router with solid fill">
              <a:extLst>
                <a:ext uri="{FF2B5EF4-FFF2-40B4-BE49-F238E27FC236}">
                  <a16:creationId xmlns:a16="http://schemas.microsoft.com/office/drawing/2014/main" id="{0963F160-BAF1-45D0-89A2-10FE46DA4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54929" b="39905"/>
            <a:stretch/>
          </p:blipFill>
          <p:spPr>
            <a:xfrm>
              <a:off x="4930560" y="2255240"/>
              <a:ext cx="1058059" cy="141075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8DA02-3B65-46DB-B95F-61A07896713F}"/>
              </a:ext>
            </a:extLst>
          </p:cNvPr>
          <p:cNvGrpSpPr/>
          <p:nvPr/>
        </p:nvGrpSpPr>
        <p:grpSpPr>
          <a:xfrm>
            <a:off x="4927001" y="2936147"/>
            <a:ext cx="2347519" cy="1666612"/>
            <a:chOff x="4927001" y="2936147"/>
            <a:chExt cx="2347519" cy="1666612"/>
          </a:xfrm>
        </p:grpSpPr>
        <p:pic>
          <p:nvPicPr>
            <p:cNvPr id="7" name="Graphic 6" descr="Wireless router with solid fill">
              <a:extLst>
                <a:ext uri="{FF2B5EF4-FFF2-40B4-BE49-F238E27FC236}">
                  <a16:creationId xmlns:a16="http://schemas.microsoft.com/office/drawing/2014/main" id="{AFFD9154-BC29-48DE-922B-295149090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0096"/>
            <a:stretch/>
          </p:blipFill>
          <p:spPr>
            <a:xfrm>
              <a:off x="4927001" y="3665990"/>
              <a:ext cx="2347519" cy="936769"/>
            </a:xfrm>
            <a:prstGeom prst="rect">
              <a:avLst/>
            </a:prstGeom>
          </p:spPr>
        </p:pic>
        <p:pic>
          <p:nvPicPr>
            <p:cNvPr id="10" name="Graphic 9" descr="Wireless router with solid fill">
              <a:extLst>
                <a:ext uri="{FF2B5EF4-FFF2-40B4-BE49-F238E27FC236}">
                  <a16:creationId xmlns:a16="http://schemas.microsoft.com/office/drawing/2014/main" id="{C89FE6F6-9D18-4028-9766-CA99691EA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4045" t="29007" r="44519"/>
            <a:stretch/>
          </p:blipFill>
          <p:spPr>
            <a:xfrm>
              <a:off x="5961776" y="2936147"/>
              <a:ext cx="268446" cy="1666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6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469B6-642C-4076-BFBE-FCA490A4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The basic technique</a:t>
            </a:r>
            <a:br>
              <a:rPr lang="en-US" i="1" dirty="0"/>
            </a:br>
            <a:r>
              <a:rPr lang="en-US" i="1" dirty="0"/>
              <a:t>  we have for managing</a:t>
            </a:r>
            <a:br>
              <a:rPr lang="en-US" i="1" dirty="0"/>
            </a:br>
            <a:r>
              <a:rPr lang="en-US" i="1" dirty="0"/>
              <a:t>  the complexity of software</a:t>
            </a:r>
            <a:br>
              <a:rPr lang="en-US" i="1" dirty="0"/>
            </a:br>
            <a:r>
              <a:rPr lang="en-US" i="1" dirty="0"/>
              <a:t>  is modularity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b="1" dirty="0"/>
              <a:t>Barbara </a:t>
            </a:r>
            <a:r>
              <a:rPr lang="en-US" b="1" dirty="0" err="1"/>
              <a:t>Liskov</a:t>
            </a:r>
            <a:endParaRPr lang="en-CH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DA80A-B817-4B9D-90D3-EFC29A6E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C211A-2F66-4C54-AA01-1406672FF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150</a:t>
            </a:r>
            <a:r>
              <a:rPr lang="en-US" baseline="30000" dirty="0"/>
              <a:t>th</a:t>
            </a:r>
            <a:r>
              <a:rPr lang="en-US" dirty="0"/>
              <a:t> interview with Dr. Barbara </a:t>
            </a:r>
            <a:r>
              <a:rPr lang="en-US" dirty="0" err="1"/>
              <a:t>Liskov</a:t>
            </a:r>
            <a:r>
              <a:rPr lang="en-US" dirty="0"/>
              <a:t> https://infinite.mit.edu/video/barbara-liskov (Photo: Donna Coveney)</a:t>
            </a:r>
            <a:endParaRPr lang="en-CH" dirty="0"/>
          </a:p>
        </p:txBody>
      </p:sp>
      <p:pic>
        <p:nvPicPr>
          <p:cNvPr id="6" name="Picture 2" descr="Barbara Liskov">
            <a:extLst>
              <a:ext uri="{FF2B5EF4-FFF2-40B4-BE49-F238E27FC236}">
                <a16:creationId xmlns:a16="http://schemas.microsoft.com/office/drawing/2014/main" id="{2F5D73A1-AFF1-4D5C-9D07-6E7CA2CC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2" y="1253331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93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2B90-C277-4170-A391-52B591699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600" dirty="0">
                <a:latin typeface="Consolas" panose="020B0609020204030204" pitchFamily="49" charset="0"/>
              </a:rPr>
              <a:t> retries &lt;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sz="3600" dirty="0">
                <a:latin typeface="Consolas" panose="020B0609020204030204" pitchFamily="49" charset="0"/>
              </a:rPr>
              <a:t>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...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21D7A-CF24-4896-9392-DDBB96D1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624982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4A0F-C893-4F10-9552-FF5F49C0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82E00-B557-4156-A578-46391B78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account.withdraw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A3C55-2362-4A0E-B0E6-97B89EFC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847954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A10C-E715-4473-9A19-3FF66175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if…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6A10-71F0-4831-BA7B-8F17CFA28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 is </a:t>
            </a:r>
            <a:r>
              <a:rPr lang="en-US" u="sng" dirty="0"/>
              <a:t>idempotent</a:t>
            </a:r>
            <a:endParaRPr lang="en-CH" dirty="0"/>
          </a:p>
          <a:p>
            <a:endParaRPr lang="en-US" dirty="0"/>
          </a:p>
          <a:p>
            <a:r>
              <a:rPr lang="en-CH" dirty="0"/>
              <a:t>Problem</a:t>
            </a:r>
            <a:r>
              <a:rPr lang="en-US" dirty="0"/>
              <a:t> is </a:t>
            </a:r>
            <a:r>
              <a:rPr lang="en-US" u="sng" dirty="0"/>
              <a:t>recoverable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9A999-1B31-4C5C-AFC3-77949271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967376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A719-53CC-40AC-8010-E3820C72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Recoverable problems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3216A-5FCE-4603-A3E4-3C4F00583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Internet</a:t>
            </a:r>
          </a:p>
          <a:p>
            <a:r>
              <a:rPr lang="en-US" dirty="0"/>
              <a:t>Printer starting up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≈ Java “checked” exceptions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0861A-F04B-4037-BCDA-E9ABD08F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53424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3CFC-BCF4-457E-8282-23D6CFDA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Unrecoverable problems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7C8CD-7D84-46AD-B1D0-7E977F28A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Username is already taken</a:t>
            </a:r>
          </a:p>
          <a:p>
            <a:r>
              <a:rPr lang="en-US" dirty="0"/>
              <a:t>Server is overloaded</a:t>
            </a:r>
          </a:p>
          <a:p>
            <a:r>
              <a:rPr lang="en-US" dirty="0"/>
              <a:t>Division by zero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≈ Java “unchecked” exceptions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6CA9D-47A8-4B94-969E-F8EBCB3C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559995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F06D-1D50-443A-8B47-4788F1F2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9E7EB-E270-4088-A619-4817C653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95</a:t>
            </a:fld>
            <a:endParaRPr lang="en-CH" dirty="0"/>
          </a:p>
        </p:txBody>
      </p:sp>
      <p:pic>
        <p:nvPicPr>
          <p:cNvPr id="6" name="Content Placeholder 5" descr="Badge 3 outline">
            <a:extLst>
              <a:ext uri="{FF2B5EF4-FFF2-40B4-BE49-F238E27FC236}">
                <a16:creationId xmlns:a16="http://schemas.microsoft.com/office/drawing/2014/main" id="{392F7BC1-DB5E-498B-AC77-87DB3AE67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226" y="2059707"/>
            <a:ext cx="1000200" cy="1000200"/>
          </a:xfrm>
        </p:spPr>
      </p:pic>
      <p:pic>
        <p:nvPicPr>
          <p:cNvPr id="7" name="Graphic 6" descr="Badge 7 outline">
            <a:extLst>
              <a:ext uri="{FF2B5EF4-FFF2-40B4-BE49-F238E27FC236}">
                <a16:creationId xmlns:a16="http://schemas.microsoft.com/office/drawing/2014/main" id="{D51BBD87-ABAD-459E-BCC1-78E46E67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0263" y="3798094"/>
            <a:ext cx="1000200" cy="1000200"/>
          </a:xfrm>
          <a:prstGeom prst="rect">
            <a:avLst/>
          </a:prstGeom>
        </p:spPr>
      </p:pic>
      <p:pic>
        <p:nvPicPr>
          <p:cNvPr id="8" name="Graphic 7" descr="Badge 5 outline">
            <a:extLst>
              <a:ext uri="{FF2B5EF4-FFF2-40B4-BE49-F238E27FC236}">
                <a16:creationId xmlns:a16="http://schemas.microsoft.com/office/drawing/2014/main" id="{A2D5C820-AB94-45E1-A23A-C07986BFB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8744" y="2934551"/>
            <a:ext cx="1000200" cy="1000200"/>
          </a:xfrm>
          <a:prstGeom prst="rect">
            <a:avLst/>
          </a:prstGeom>
        </p:spPr>
      </p:pic>
      <p:pic>
        <p:nvPicPr>
          <p:cNvPr id="9" name="Graphic 8" descr="Badge 6 outline">
            <a:extLst>
              <a:ext uri="{FF2B5EF4-FFF2-40B4-BE49-F238E27FC236}">
                <a16:creationId xmlns:a16="http://schemas.microsoft.com/office/drawing/2014/main" id="{B99F55FA-581A-416F-8D0C-9D31AC2F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7226" y="2928900"/>
            <a:ext cx="1000200" cy="1000200"/>
          </a:xfrm>
          <a:prstGeom prst="rect">
            <a:avLst/>
          </a:prstGeom>
        </p:spPr>
      </p:pic>
      <p:pic>
        <p:nvPicPr>
          <p:cNvPr id="10" name="Graphic 9" descr="Badge 1 outline">
            <a:extLst>
              <a:ext uri="{FF2B5EF4-FFF2-40B4-BE49-F238E27FC236}">
                <a16:creationId xmlns:a16="http://schemas.microsoft.com/office/drawing/2014/main" id="{F55DB609-DDAF-456A-A5B9-C217C8B747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0263" y="2059707"/>
            <a:ext cx="1000200" cy="1000200"/>
          </a:xfrm>
          <a:prstGeom prst="rect">
            <a:avLst/>
          </a:prstGeom>
        </p:spPr>
      </p:pic>
      <p:pic>
        <p:nvPicPr>
          <p:cNvPr id="11" name="Graphic 10" descr="Badge outline">
            <a:extLst>
              <a:ext uri="{FF2B5EF4-FFF2-40B4-BE49-F238E27FC236}">
                <a16:creationId xmlns:a16="http://schemas.microsoft.com/office/drawing/2014/main" id="{C84FF329-1FA5-4BC6-B0CC-66BEB1FF7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48744" y="2071008"/>
            <a:ext cx="1000200" cy="1000200"/>
          </a:xfrm>
          <a:prstGeom prst="rect">
            <a:avLst/>
          </a:prstGeom>
        </p:spPr>
      </p:pic>
      <p:pic>
        <p:nvPicPr>
          <p:cNvPr id="12" name="Graphic 11" descr="Badge 8 outline">
            <a:extLst>
              <a:ext uri="{FF2B5EF4-FFF2-40B4-BE49-F238E27FC236}">
                <a16:creationId xmlns:a16="http://schemas.microsoft.com/office/drawing/2014/main" id="{E17E7EE9-176A-4A31-898F-0B98AD65E9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48744" y="3798094"/>
            <a:ext cx="1000200" cy="1000200"/>
          </a:xfrm>
          <a:prstGeom prst="rect">
            <a:avLst/>
          </a:prstGeom>
        </p:spPr>
      </p:pic>
      <p:pic>
        <p:nvPicPr>
          <p:cNvPr id="13" name="Graphic 12" descr="Badge 4 outline">
            <a:extLst>
              <a:ext uri="{FF2B5EF4-FFF2-40B4-BE49-F238E27FC236}">
                <a16:creationId xmlns:a16="http://schemas.microsoft.com/office/drawing/2014/main" id="{92536E43-A047-45D7-9AC9-C45126E5C2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80263" y="2928900"/>
            <a:ext cx="1000200" cy="1000200"/>
          </a:xfrm>
          <a:prstGeom prst="rect">
            <a:avLst/>
          </a:prstGeom>
        </p:spPr>
      </p:pic>
      <p:pic>
        <p:nvPicPr>
          <p:cNvPr id="14" name="Graphic 13" descr="Badge 9 outline">
            <a:extLst>
              <a:ext uri="{FF2B5EF4-FFF2-40B4-BE49-F238E27FC236}">
                <a16:creationId xmlns:a16="http://schemas.microsoft.com/office/drawing/2014/main" id="{74FBF4F9-C1C7-48A0-8704-F0BFEB63E1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17226" y="3798094"/>
            <a:ext cx="1000200" cy="1000200"/>
          </a:xfrm>
          <a:prstGeom prst="rect">
            <a:avLst/>
          </a:prstGeom>
        </p:spPr>
      </p:pic>
      <p:pic>
        <p:nvPicPr>
          <p:cNvPr id="15" name="Graphic 14" descr="Fingerprint with solid fill">
            <a:extLst>
              <a:ext uri="{FF2B5EF4-FFF2-40B4-BE49-F238E27FC236}">
                <a16:creationId xmlns:a16="http://schemas.microsoft.com/office/drawing/2014/main" id="{B46ADC31-4B18-483C-9A26-9F7F15751C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74574" y="2297887"/>
            <a:ext cx="2262225" cy="2262225"/>
          </a:xfrm>
          <a:prstGeom prst="rect">
            <a:avLst/>
          </a:prstGeom>
        </p:spPr>
      </p:pic>
      <p:pic>
        <p:nvPicPr>
          <p:cNvPr id="16" name="Graphic 15" descr="Badge 8 outline">
            <a:extLst>
              <a:ext uri="{FF2B5EF4-FFF2-40B4-BE49-F238E27FC236}">
                <a16:creationId xmlns:a16="http://schemas.microsoft.com/office/drawing/2014/main" id="{42B1CCD2-AF93-4DE3-B2B8-786061DC84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48744" y="4671081"/>
            <a:ext cx="1000200" cy="10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163F53-E1EA-4CE5-9CD3-3CD4A357251B}"/>
              </a:ext>
            </a:extLst>
          </p:cNvPr>
          <p:cNvSpPr txBox="1"/>
          <p:nvPr/>
        </p:nvSpPr>
        <p:spPr>
          <a:xfrm>
            <a:off x="8621711" y="4857050"/>
            <a:ext cx="286941" cy="5924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CH" sz="385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00337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93A5-06F7-4B25-9A48-D0C37D61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if…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ADF5-AF41-486B-BE37-2FD10DA4F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</a:t>
            </a:r>
            <a:r>
              <a:rPr lang="en-CH" dirty="0"/>
              <a:t>is a</a:t>
            </a:r>
            <a:r>
              <a:rPr lang="en-US" dirty="0"/>
              <a:t> </a:t>
            </a:r>
            <a:r>
              <a:rPr lang="en-US" u="sng" dirty="0"/>
              <a:t>tested</a:t>
            </a:r>
            <a:r>
              <a:rPr lang="en-US" dirty="0"/>
              <a:t> alternative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B6D5D-E4E6-4AA3-BBFA-E7E86B5C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511928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1AA0-4E1B-42A9-AD98-E616EE54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to tolerate?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C8D0-4789-4BED-ADFD-5433619B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at stake?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57DF8-B371-4637-982C-AD30306A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159253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197CA2-2B1F-4266-B350-F6C479CE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0732"/>
            <a:ext cx="12192000" cy="6868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1C52A-3A62-481B-AB38-580FC3DB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4625" cy="1325563"/>
          </a:xfrm>
          <a:solidFill>
            <a:srgbClr val="000000">
              <a:alpha val="20000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Thames barrier</a:t>
            </a:r>
            <a:endParaRPr lang="en-CH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9A7B3-15A8-4300-A484-EC16BB468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4625" cy="3994150"/>
          </a:xfrm>
          <a:solidFill>
            <a:srgbClr val="000000">
              <a:alpha val="20000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4 motors per gate</a:t>
            </a:r>
          </a:p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2 service tunnels</a:t>
            </a:r>
          </a:p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3 connections to electrical grid</a:t>
            </a:r>
          </a:p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3 backup generators</a:t>
            </a:r>
          </a:p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+ frequent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A14F-8F1E-42EE-9276-21BCF05F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CC628-4897-4CB0-8B2F-00FAB113B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6356349"/>
            <a:ext cx="6524625" cy="365125"/>
          </a:xfrm>
          <a:solidFill>
            <a:srgbClr val="000000">
              <a:alpha val="20000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Tom Scott, “The Thames Barrier must never fail”, YouTube</a:t>
            </a:r>
          </a:p>
        </p:txBody>
      </p:sp>
    </p:spTree>
    <p:extLst>
      <p:ext uri="{BB962C8B-B14F-4D97-AF65-F5344CB8AC3E}">
        <p14:creationId xmlns:p14="http://schemas.microsoft.com/office/powerpoint/2010/main" val="17979385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F053-71E3-4284-B0B9-0FA226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one reuse concepts</a:t>
            </a:r>
            <a:br>
              <a:rPr lang="en-US" dirty="0"/>
            </a:br>
            <a:r>
              <a:rPr lang="en-US" dirty="0"/>
              <a:t>across software systems?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A68DF-43E6-4166-A66B-AC094BA3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252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04040"/>
      </a:dk2>
      <a:lt2>
        <a:srgbClr val="E0E0E0"/>
      </a:lt2>
      <a:accent1>
        <a:srgbClr val="F00000"/>
      </a:accent1>
      <a:accent2>
        <a:srgbClr val="00F000"/>
      </a:accent2>
      <a:accent3>
        <a:srgbClr val="A00000"/>
      </a:accent3>
      <a:accent4>
        <a:srgbClr val="00C040"/>
      </a:accent4>
      <a:accent5>
        <a:srgbClr val="0040A0"/>
      </a:accent5>
      <a:accent6>
        <a:srgbClr val="F0D000"/>
      </a:accent6>
      <a:hlink>
        <a:srgbClr val="595959"/>
      </a:hlink>
      <a:folHlink>
        <a:srgbClr val="595959"/>
      </a:folHlink>
    </a:clrScheme>
    <a:fontScheme name="Custom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34D4E6D-1CDD-42D4-AE77-8E076E698E62}" vid="{19D2DF08-1626-4128-9D3D-D40F0A8396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2425</Words>
  <Application>Microsoft Office PowerPoint</Application>
  <PresentationFormat>Widescreen</PresentationFormat>
  <Paragraphs>657</Paragraphs>
  <Slides>149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6" baseType="lpstr">
      <vt:lpstr>Arial</vt:lpstr>
      <vt:lpstr>Calibri</vt:lpstr>
      <vt:lpstr>Calibri Light</vt:lpstr>
      <vt:lpstr>Cambria Math</vt:lpstr>
      <vt:lpstr>Consolas</vt:lpstr>
      <vt:lpstr>Segoe UI Light</vt:lpstr>
      <vt:lpstr>Office Theme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How can one design large software systems?</vt:lpstr>
      <vt:lpstr>PowerPoint Presentation</vt:lpstr>
      <vt:lpstr>PowerPoint Presentation</vt:lpstr>
      <vt:lpstr>Module</vt:lpstr>
      <vt:lpstr>Interface</vt:lpstr>
      <vt:lpstr>PowerPoint Presentation</vt:lpstr>
      <vt:lpstr>PowerPoint Presentation</vt:lpstr>
      <vt:lpstr>PowerPoint Presentation</vt:lpstr>
      <vt:lpstr>“API”</vt:lpstr>
      <vt:lpstr>“Interface” vs “interface”</vt:lpstr>
      <vt:lpstr>Example</vt:lpstr>
      <vt:lpstr>PowerPoint Presentation</vt:lpstr>
      <vt:lpstr>PowerPoint Presentation</vt:lpstr>
      <vt:lpstr>PowerPoint Presentation</vt:lpstr>
      <vt:lpstr>Ties</vt:lpstr>
      <vt:lpstr>PowerPoint Presentation</vt:lpstr>
      <vt:lpstr>Implicit ties</vt:lpstr>
      <vt:lpstr>What would Student look like…</vt:lpstr>
      <vt:lpstr>What does modularity require in practice?</vt:lpstr>
      <vt:lpstr>PowerPoint Presentation</vt:lpstr>
      <vt:lpstr>PowerPoint Presentation</vt:lpstr>
      <vt:lpstr>Regularity</vt:lpstr>
      <vt:lpstr>PowerPoint Presentation</vt:lpstr>
      <vt:lpstr>Bad example</vt:lpstr>
      <vt:lpstr>“Principle of least surprise”</vt:lpstr>
      <vt:lpstr>Kolmogorov complexity</vt:lpstr>
      <vt:lpstr>Grouping</vt:lpstr>
      <vt:lpstr>PowerPoint Presentation</vt:lpstr>
      <vt:lpstr>Global variables</vt:lpstr>
      <vt:lpstr>Layering</vt:lpstr>
      <vt:lpstr>PowerPoint Presentation</vt:lpstr>
      <vt:lpstr>Layering</vt:lpstr>
      <vt:lpstr>“Reverse” dependencies</vt:lpstr>
      <vt:lpstr>PowerPoint Presentation</vt:lpstr>
      <vt:lpstr>Composition</vt:lpstr>
      <vt:lpstr>PowerPoint Presentation</vt:lpstr>
      <vt:lpstr>Composing objects</vt:lpstr>
      <vt:lpstr>PowerPoint Presentation</vt:lpstr>
      <vt:lpstr>Composing modules</vt:lpstr>
      <vt:lpstr>Inheritance vs. composition</vt:lpstr>
      <vt:lpstr>PowerPoint Presentation</vt:lpstr>
      <vt:lpstr>Inheritance in same layer</vt:lpstr>
      <vt:lpstr>Abstraction levels</vt:lpstr>
      <vt:lpstr>Abstraction levels</vt:lpstr>
      <vt:lpstr>You can expose &gt;1</vt:lpstr>
      <vt:lpstr>Example</vt:lpstr>
      <vt:lpstr>Beware of abstraction “leaks”</vt:lpstr>
      <vt:lpstr>PowerPoint Presentation</vt:lpstr>
      <vt:lpstr>Abstraction leak</vt:lpstr>
      <vt:lpstr>PowerPoint Presentation</vt:lpstr>
      <vt:lpstr>PowerPoint Presentation</vt:lpstr>
      <vt:lpstr>PowerPoint Presentation</vt:lpstr>
      <vt:lpstr>Example</vt:lpstr>
      <vt:lpstr>PowerPoint Presentation</vt:lpstr>
      <vt:lpstr>Discussing modularity</vt:lpstr>
      <vt:lpstr>Diagram goal</vt:lpstr>
      <vt:lpstr>Exercise</vt:lpstr>
      <vt:lpstr>New main method</vt:lpstr>
      <vt:lpstr>PowerPoint Presentation</vt:lpstr>
      <vt:lpstr>How far to go?</vt:lpstr>
      <vt:lpstr>Estimating size</vt:lpstr>
      <vt:lpstr>Estimating complexity</vt:lpstr>
      <vt:lpstr>“You Aren’t Gonna Need It”</vt:lpstr>
      <vt:lpstr>Beware of “cargo cults”</vt:lpstr>
      <vt:lpstr>How can one mitigate the impact of defects?</vt:lpstr>
      <vt:lpstr>PowerPoint Presentation</vt:lpstr>
      <vt:lpstr>PowerPoint Presentation</vt:lpstr>
      <vt:lpstr>PowerPoint Presentation</vt:lpstr>
      <vt:lpstr>Terminology</vt:lpstr>
      <vt:lpstr>PowerPoint Presentation</vt:lpstr>
      <vt:lpstr>Can’t prevent errors</vt:lpstr>
      <vt:lpstr>PowerPoint Presentation</vt:lpstr>
      <vt:lpstr>PowerPoint Presentation</vt:lpstr>
      <vt:lpstr>Mitigating defects</vt:lpstr>
      <vt:lpstr>Isolate</vt:lpstr>
      <vt:lpstr>PowerPoint Presentation</vt:lpstr>
      <vt:lpstr>Isolate if…</vt:lpstr>
      <vt:lpstr>Repair</vt:lpstr>
      <vt:lpstr>PowerPoint Presentation</vt:lpstr>
      <vt:lpstr>Coarse repair</vt:lpstr>
      <vt:lpstr>Repair if…</vt:lpstr>
      <vt:lpstr>Retry</vt:lpstr>
      <vt:lpstr>PowerPoint Presentation</vt:lpstr>
      <vt:lpstr>But…</vt:lpstr>
      <vt:lpstr>Retry if…</vt:lpstr>
      <vt:lpstr>Recoverable problems</vt:lpstr>
      <vt:lpstr>Unrecoverable problems</vt:lpstr>
      <vt:lpstr>Replace</vt:lpstr>
      <vt:lpstr>Replace if…</vt:lpstr>
      <vt:lpstr>How much to tolerate?</vt:lpstr>
      <vt:lpstr>Thames barrier</vt:lpstr>
      <vt:lpstr>How can one reuse concepts across software systems?</vt:lpstr>
      <vt:lpstr>Problem</vt:lpstr>
      <vt:lpstr>Custom solution?</vt:lpstr>
      <vt:lpstr>Terminology</vt:lpstr>
      <vt:lpstr>PowerPoint Presentation</vt:lpstr>
      <vt:lpstr>Solution blueprints</vt:lpstr>
      <vt:lpstr>Terminology</vt:lpstr>
      <vt:lpstr>PowerPoint Presentation</vt:lpstr>
      <vt:lpstr>“Design patterns”</vt:lpstr>
      <vt:lpstr>Some have become implicit</vt:lpstr>
      <vt:lpstr>Blueprint, not algorithm</vt:lpstr>
      <vt:lpstr>Examples</vt:lpstr>
      <vt:lpstr>Today’s patterns</vt:lpstr>
      <vt:lpstr>PowerPoint Presentation</vt:lpstr>
      <vt:lpstr>PowerPoint Presentation</vt:lpstr>
      <vt:lpstr>PowerPoint Presentation</vt:lpstr>
      <vt:lpstr>Decouple UI and logic</vt:lpstr>
      <vt:lpstr>Model-View-Controller (MVC)</vt:lpstr>
      <vt:lpstr>MVC disadvantages</vt:lpstr>
      <vt:lpstr>Model-View-Presenter (MVP)</vt:lpstr>
      <vt:lpstr>Model-View-Presenter (MVP)</vt:lpstr>
      <vt:lpstr>PowerPoint Presentation</vt:lpstr>
      <vt:lpstr>PowerPoint Presentation</vt:lpstr>
      <vt:lpstr>Exercise</vt:lpstr>
      <vt:lpstr>Possible interfaces</vt:lpstr>
      <vt:lpstr>View</vt:lpstr>
      <vt:lpstr>PowerPoint Presentation</vt:lpstr>
      <vt:lpstr>PowerPoint Presentation</vt:lpstr>
      <vt:lpstr>Presenter</vt:lpstr>
      <vt:lpstr>PowerPoint Presentation</vt:lpstr>
      <vt:lpstr>PowerPoint Presentation</vt:lpstr>
      <vt:lpstr>MVP disadvantages</vt:lpstr>
      <vt:lpstr>What’s an UI?</vt:lpstr>
      <vt:lpstr>Idea</vt:lpstr>
      <vt:lpstr>Model-View-ViewModel (MVVM)</vt:lpstr>
      <vt:lpstr>ViewModel</vt:lpstr>
      <vt:lpstr>View in MVVM</vt:lpstr>
      <vt:lpstr>MVVM</vt:lpstr>
      <vt:lpstr>MVVM code reuse</vt:lpstr>
      <vt:lpstr>MVVM disadvantages</vt:lpstr>
      <vt:lpstr>PowerPoint Presentation</vt:lpstr>
      <vt:lpstr>Where?</vt:lpstr>
      <vt:lpstr>Layers!</vt:lpstr>
      <vt:lpstr>Middleware, a.k.a. Decorator</vt:lpstr>
      <vt:lpstr>PowerPoint Presentation</vt:lpstr>
      <vt:lpstr>Exercise</vt:lpstr>
      <vt:lpstr>Interface</vt:lpstr>
      <vt:lpstr>Middleware</vt:lpstr>
      <vt:lpstr>PowerPoint Presentation</vt:lpstr>
      <vt:lpstr>“You Aren’t Gonna Need It”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</dc:title>
  <dc:creator>Solal Pirelli</dc:creator>
  <cp:lastModifiedBy>Solal Pirelli</cp:lastModifiedBy>
  <cp:revision>1</cp:revision>
  <dcterms:created xsi:type="dcterms:W3CDTF">2022-10-11T18:18:26Z</dcterms:created>
  <dcterms:modified xsi:type="dcterms:W3CDTF">2023-05-10T08:23:20Z</dcterms:modified>
</cp:coreProperties>
</file>